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85" r:id="rId4"/>
    <p:sldId id="291" r:id="rId5"/>
    <p:sldId id="286" r:id="rId6"/>
    <p:sldId id="287" r:id="rId7"/>
    <p:sldId id="288" r:id="rId8"/>
    <p:sldId id="289" r:id="rId9"/>
    <p:sldId id="290" r:id="rId10"/>
    <p:sldId id="263" r:id="rId11"/>
    <p:sldId id="261" r:id="rId12"/>
    <p:sldId id="276" r:id="rId13"/>
    <p:sldId id="265" r:id="rId14"/>
    <p:sldId id="264" r:id="rId15"/>
    <p:sldId id="269" r:id="rId16"/>
    <p:sldId id="275" r:id="rId17"/>
    <p:sldId id="277" r:id="rId18"/>
    <p:sldId id="268" r:id="rId19"/>
    <p:sldId id="272" r:id="rId20"/>
    <p:sldId id="260" r:id="rId21"/>
    <p:sldId id="271" r:id="rId22"/>
    <p:sldId id="273" r:id="rId23"/>
    <p:sldId id="279" r:id="rId24"/>
    <p:sldId id="274" r:id="rId25"/>
    <p:sldId id="267" r:id="rId26"/>
    <p:sldId id="270" r:id="rId27"/>
    <p:sldId id="278" r:id="rId28"/>
    <p:sldId id="281" r:id="rId29"/>
    <p:sldId id="280" r:id="rId30"/>
    <p:sldId id="282" r:id="rId31"/>
    <p:sldId id="283" r:id="rId32"/>
    <p:sldId id="293" r:id="rId33"/>
    <p:sldId id="294" r:id="rId34"/>
    <p:sldId id="297" r:id="rId35"/>
    <p:sldId id="298" r:id="rId36"/>
    <p:sldId id="295" r:id="rId37"/>
    <p:sldId id="284" r:id="rId38"/>
    <p:sldId id="301" r:id="rId39"/>
    <p:sldId id="300" r:id="rId40"/>
    <p:sldId id="296" r:id="rId41"/>
    <p:sldId id="292" r:id="rId42"/>
    <p:sldId id="299" r:id="rId4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7410" autoAdjust="0"/>
    <p:restoredTop sz="94660"/>
  </p:normalViewPr>
  <p:slideViewPr>
    <p:cSldViewPr>
      <p:cViewPr>
        <p:scale>
          <a:sx n="46" d="100"/>
          <a:sy n="46" d="100"/>
        </p:scale>
        <p:origin x="-1728" y="-5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9B1FC1-E343-4304-9CEC-F93350DD20E4}" type="datetimeFigureOut">
              <a:rPr lang="fr-FR" smtClean="0"/>
              <a:pPr/>
              <a:t>13/06/2012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B9049-B12B-48BE-A80B-F903D62CA2A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B9049-B12B-48BE-A80B-F903D62CA2AC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17DD3-8159-46EE-B7A0-84D390EBC95D}" type="datetimeFigureOut">
              <a:rPr lang="fr-FR" smtClean="0"/>
              <a:pPr/>
              <a:t>13/06/2012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74DC0-5880-487A-BB6B-45ED59BCEAE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17DD3-8159-46EE-B7A0-84D390EBC95D}" type="datetimeFigureOut">
              <a:rPr lang="fr-FR" smtClean="0"/>
              <a:pPr/>
              <a:t>13/06/2012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74DC0-5880-487A-BB6B-45ED59BCEAE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17DD3-8159-46EE-B7A0-84D390EBC95D}" type="datetimeFigureOut">
              <a:rPr lang="fr-FR" smtClean="0"/>
              <a:pPr/>
              <a:t>13/06/2012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74DC0-5880-487A-BB6B-45ED59BCEAE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17DD3-8159-46EE-B7A0-84D390EBC95D}" type="datetimeFigureOut">
              <a:rPr lang="fr-FR" smtClean="0"/>
              <a:pPr/>
              <a:t>13/06/2012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74DC0-5880-487A-BB6B-45ED59BCEAE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17DD3-8159-46EE-B7A0-84D390EBC95D}" type="datetimeFigureOut">
              <a:rPr lang="fr-FR" smtClean="0"/>
              <a:pPr/>
              <a:t>13/06/2012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74DC0-5880-487A-BB6B-45ED59BCEAE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17DD3-8159-46EE-B7A0-84D390EBC95D}" type="datetimeFigureOut">
              <a:rPr lang="fr-FR" smtClean="0"/>
              <a:pPr/>
              <a:t>13/06/2012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74DC0-5880-487A-BB6B-45ED59BCEAE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17DD3-8159-46EE-B7A0-84D390EBC95D}" type="datetimeFigureOut">
              <a:rPr lang="fr-FR" smtClean="0"/>
              <a:pPr/>
              <a:t>13/06/2012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74DC0-5880-487A-BB6B-45ED59BCEAE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17DD3-8159-46EE-B7A0-84D390EBC95D}" type="datetimeFigureOut">
              <a:rPr lang="fr-FR" smtClean="0"/>
              <a:pPr/>
              <a:t>13/06/2012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74DC0-5880-487A-BB6B-45ED59BCEAE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17DD3-8159-46EE-B7A0-84D390EBC95D}" type="datetimeFigureOut">
              <a:rPr lang="fr-FR" smtClean="0"/>
              <a:pPr/>
              <a:t>13/06/2012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74DC0-5880-487A-BB6B-45ED59BCEAE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17DD3-8159-46EE-B7A0-84D390EBC95D}" type="datetimeFigureOut">
              <a:rPr lang="fr-FR" smtClean="0"/>
              <a:pPr/>
              <a:t>13/06/2012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74DC0-5880-487A-BB6B-45ED59BCEAE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17DD3-8159-46EE-B7A0-84D390EBC95D}" type="datetimeFigureOut">
              <a:rPr lang="fr-FR" smtClean="0"/>
              <a:pPr/>
              <a:t>13/06/2012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74DC0-5880-487A-BB6B-45ED59BCEAE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17DD3-8159-46EE-B7A0-84D390EBC95D}" type="datetimeFigureOut">
              <a:rPr lang="fr-FR" smtClean="0"/>
              <a:pPr/>
              <a:t>13/06/2012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74DC0-5880-487A-BB6B-45ED59BCEAE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-1214478" y="3429000"/>
            <a:ext cx="12644526" cy="5357850"/>
          </a:xfrm>
        </p:spPr>
        <p:txBody>
          <a:bodyPr>
            <a:noAutofit/>
          </a:bodyPr>
          <a:lstStyle/>
          <a:p>
            <a:r>
              <a:rPr lang="ar-MA" b="1" dirty="0" smtClean="0">
                <a:solidFill>
                  <a:schemeClr val="tx1"/>
                </a:solidFill>
              </a:rPr>
              <a:t> سُبْحَانَ الَّذِي أَسْرَىٰ بِعَبْدِهِ لَيْلًا مِّنَ الْمَسْجِدِ الْحَرَامِ إِلَى</a:t>
            </a:r>
            <a:endParaRPr lang="fr-FR" b="1" dirty="0" smtClean="0">
              <a:solidFill>
                <a:schemeClr val="tx1"/>
              </a:solidFill>
            </a:endParaRPr>
          </a:p>
          <a:p>
            <a:r>
              <a:rPr lang="ar-MA" b="1" dirty="0" smtClean="0">
                <a:solidFill>
                  <a:schemeClr val="tx1"/>
                </a:solidFill>
              </a:rPr>
              <a:t> الْمَسْجِدِ الْأَقْصَى الَّذِي بَارَكْنَا </a:t>
            </a:r>
            <a:endParaRPr lang="fr-FR" b="1" dirty="0" smtClean="0">
              <a:solidFill>
                <a:schemeClr val="tx1"/>
              </a:solidFill>
            </a:endParaRPr>
          </a:p>
          <a:p>
            <a:r>
              <a:rPr lang="ar-MA" b="1" dirty="0" smtClean="0">
                <a:solidFill>
                  <a:schemeClr val="tx1"/>
                </a:solidFill>
              </a:rPr>
              <a:t>حَوْلَهُ لِنُرِيَهُ مِنْ آيَاتِنَا ۚ إِنَّهُ هُوَ السَّمِيعُ</a:t>
            </a:r>
            <a:endParaRPr lang="fr-FR" b="1" dirty="0" smtClean="0">
              <a:solidFill>
                <a:schemeClr val="tx1"/>
              </a:solidFill>
            </a:endParaRPr>
          </a:p>
          <a:p>
            <a:r>
              <a:rPr lang="ar-MA" b="1" dirty="0" smtClean="0">
                <a:solidFill>
                  <a:schemeClr val="tx1"/>
                </a:solidFill>
              </a:rPr>
              <a:t>الْبَصِيرُ </a:t>
            </a:r>
          </a:p>
          <a:p>
            <a:pPr marL="514350" indent="-514350">
              <a:buAutoNum type="arabicPlain" startAt="2"/>
            </a:pPr>
            <a:r>
              <a:rPr lang="ar-MA" b="1" dirty="0" smtClean="0">
                <a:solidFill>
                  <a:schemeClr val="tx1"/>
                </a:solidFill>
              </a:rPr>
              <a:t>وَآتَيْنَا مُوسَى الْكِتَابَ وَجَعَلْنَاهُ هُدًى لِّبَنِي إِسْرَائِيلَ</a:t>
            </a:r>
            <a:endParaRPr lang="fr-FR" b="1" dirty="0" smtClean="0">
              <a:solidFill>
                <a:schemeClr val="tx1"/>
              </a:solidFill>
            </a:endParaRPr>
          </a:p>
          <a:p>
            <a:pPr marL="514350" indent="-514350"/>
            <a:r>
              <a:rPr lang="ar-MA" b="1" dirty="0" smtClean="0">
                <a:solidFill>
                  <a:schemeClr val="tx1"/>
                </a:solidFill>
              </a:rPr>
              <a:t> أَلَّا تَتَّخِذُوا مِن دُونِي وَكِيلًا</a:t>
            </a:r>
            <a:endParaRPr lang="fr-FR" b="1" dirty="0" smtClean="0">
              <a:solidFill>
                <a:schemeClr val="tx1"/>
              </a:solidFill>
            </a:endParaRPr>
          </a:p>
          <a:p>
            <a:pPr marL="514350" indent="-514350">
              <a:buAutoNum type="arabicPlain" startAt="2"/>
            </a:pP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4282" y="901843"/>
            <a:ext cx="8929718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500" b="1" dirty="0" smtClean="0"/>
              <a:t>XVII,1 : Gloire et Pureté à Celui qui de nuit, fit voyager Son serviteur, de la Mosquée Al-</a:t>
            </a:r>
            <a:r>
              <a:rPr lang="fr-FR" sz="2500" b="1" dirty="0" err="1" smtClean="0"/>
              <a:t>Harâm</a:t>
            </a:r>
            <a:r>
              <a:rPr lang="fr-FR" sz="2500" b="1" dirty="0" smtClean="0"/>
              <a:t> à la Mosquée Al-</a:t>
            </a:r>
            <a:r>
              <a:rPr lang="fr-FR" sz="2500" b="1" dirty="0" err="1" smtClean="0"/>
              <a:t>Aqsâ</a:t>
            </a:r>
            <a:r>
              <a:rPr lang="fr-FR" sz="2500" b="1" dirty="0" smtClean="0"/>
              <a:t> dont Nous avons béni l'alentour, afin de lui faire voir certaines de Nos merveilles. C'est Lui, vraiment, qui est l'</a:t>
            </a:r>
            <a:r>
              <a:rPr lang="fr-FR" sz="2500" b="1" dirty="0" err="1" smtClean="0"/>
              <a:t>Audient</a:t>
            </a:r>
            <a:r>
              <a:rPr lang="fr-FR" sz="2500" b="1" dirty="0" smtClean="0"/>
              <a:t>, le Clairvoyant.	2 : Et Nous avions donné à Moïse le Livre dont Nous avions fait un guide pour les Enfants d'Israël : « Ne prenez pas de protecteur en dehors de Moi ».</a:t>
            </a:r>
            <a:endParaRPr lang="fr-FR" sz="25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785786" y="285728"/>
            <a:ext cx="76438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 smtClean="0"/>
              <a:t>MADRASA NADIR DIWAN BEGI</a:t>
            </a:r>
            <a:endParaRPr lang="fr-FR" sz="30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29256" y="-24"/>
            <a:ext cx="4071966" cy="511156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Samani</a:t>
            </a:r>
            <a:r>
              <a:rPr lang="fr-FR" dirty="0" smtClean="0"/>
              <a:t>, v.900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214346" y="-71462"/>
            <a:ext cx="10072758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1200" dirty="0" smtClean="0"/>
              <a:t>Demi coupole en hémisphère parfaite, symbolisant la voûte céleste d’airain</a:t>
            </a:r>
          </a:p>
          <a:p>
            <a:pPr>
              <a:buNone/>
            </a:pPr>
            <a:r>
              <a:rPr lang="fr-FR" sz="1200" dirty="0" smtClean="0"/>
              <a:t>sur cube parfait, symbolisant la terre, reprise du modèle de la Kaaba </a:t>
            </a:r>
            <a:r>
              <a:rPr lang="fr-FR" sz="1200" dirty="0" err="1" smtClean="0"/>
              <a:t>pré-islamique</a:t>
            </a:r>
            <a:r>
              <a:rPr lang="fr-FR" sz="1200" dirty="0" smtClean="0"/>
              <a:t>, le cylindre à coupole en hémisphère parfait étant celui de la stupa </a:t>
            </a:r>
            <a:r>
              <a:rPr lang="fr-FR" sz="1200" dirty="0" err="1" smtClean="0"/>
              <a:t>buddhique</a:t>
            </a:r>
            <a:endParaRPr lang="fr-FR" sz="1200" dirty="0" smtClean="0"/>
          </a:p>
          <a:p>
            <a:pPr>
              <a:buNone/>
            </a:pPr>
            <a:r>
              <a:rPr lang="fr-FR" sz="1200" dirty="0" err="1" smtClean="0"/>
              <a:t>Quatres</a:t>
            </a:r>
            <a:r>
              <a:rPr lang="fr-FR" sz="1200" dirty="0" smtClean="0"/>
              <a:t> </a:t>
            </a:r>
            <a:r>
              <a:rPr lang="fr-FR" sz="1200" dirty="0" err="1" smtClean="0"/>
              <a:t>coupolettes</a:t>
            </a:r>
            <a:r>
              <a:rPr lang="fr-FR" sz="1200" dirty="0" smtClean="0"/>
              <a:t> latérales incarnant les 4 éléments, 4 points cardinaux et leurs génies </a:t>
            </a:r>
          </a:p>
          <a:p>
            <a:pPr>
              <a:buNone/>
            </a:pPr>
            <a:r>
              <a:rPr lang="fr-FR" sz="1200" dirty="0" smtClean="0"/>
              <a:t>4 colonnes latérales engagées qui soulignent la </a:t>
            </a:r>
            <a:r>
              <a:rPr lang="fr-FR" sz="1200" dirty="0" err="1" smtClean="0"/>
              <a:t>quadration</a:t>
            </a:r>
            <a:endParaRPr lang="fr-FR" sz="1200" dirty="0" smtClean="0"/>
          </a:p>
          <a:p>
            <a:pPr>
              <a:buNone/>
            </a:pPr>
            <a:r>
              <a:rPr lang="fr-FR" sz="1200" dirty="0" smtClean="0"/>
              <a:t>Sur chaque face, arcature en arc brisé encadrée du chemin sans fin  symbolisant l’immortalité, entrecoupé de nœuds </a:t>
            </a:r>
            <a:r>
              <a:rPr lang="fr-FR" sz="1200" dirty="0" err="1" smtClean="0"/>
              <a:t>girih</a:t>
            </a:r>
            <a:r>
              <a:rPr lang="fr-FR" sz="1200" dirty="0" smtClean="0"/>
              <a:t>, chaque arcade a le pied-droit soutenu d’une colonne engagée d’angle, de diverses factures torses</a:t>
            </a:r>
          </a:p>
          <a:p>
            <a:pPr>
              <a:buNone/>
            </a:pPr>
            <a:r>
              <a:rPr lang="fr-FR" sz="1200" dirty="0" smtClean="0"/>
              <a:t>Les portails sont simples, double arc brisé simple, et sur les écoinçons, le motif de deux </a:t>
            </a:r>
            <a:r>
              <a:rPr lang="fr-FR" sz="1200" dirty="0" err="1" smtClean="0"/>
              <a:t>quadrilatéres</a:t>
            </a:r>
            <a:r>
              <a:rPr lang="fr-FR" sz="1200" dirty="0" smtClean="0"/>
              <a:t> emboités,  symbolisant l’univers, les tympans sont sans motif</a:t>
            </a:r>
          </a:p>
          <a:p>
            <a:pPr>
              <a:buNone/>
            </a:pPr>
            <a:r>
              <a:rPr lang="fr-FR" sz="1200" dirty="0" smtClean="0"/>
              <a:t>La coupole est soutenue de quatre arches d’angles,  premier modèle de trompes, supportant tambour octogonal, entre chaque arche brisée d’angle, une colonnette doublement torse, supportant par un e cornique </a:t>
            </a:r>
            <a:r>
              <a:rPr lang="fr-FR" sz="1200" dirty="0" err="1" smtClean="0"/>
              <a:t>hexadécagonale</a:t>
            </a:r>
            <a:r>
              <a:rPr lang="fr-FR" sz="1200" dirty="0" smtClean="0"/>
              <a:t> la coupole, dans les écoinçons de chaque arc, un symbole de l’univers, la terre au centre du disque universel</a:t>
            </a:r>
          </a:p>
          <a:p>
            <a:pPr>
              <a:buNone/>
            </a:pPr>
            <a:endParaRPr lang="fr-FR" sz="1500" dirty="0"/>
          </a:p>
        </p:txBody>
      </p:sp>
      <p:pic>
        <p:nvPicPr>
          <p:cNvPr id="4" name="Picture 2" descr="http://upload.wikimedia.org/wikipedia/commons/d/d2/Bukhara_-_Samanid_Mausoleu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57430"/>
            <a:ext cx="5000625" cy="4886326"/>
          </a:xfrm>
          <a:prstGeom prst="rect">
            <a:avLst/>
          </a:prstGeom>
          <a:noFill/>
        </p:spPr>
      </p:pic>
      <p:pic>
        <p:nvPicPr>
          <p:cNvPr id="5" name="Picture 4" descr="Fichier:Bukhara Samanid mausoleum insid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2428868"/>
            <a:ext cx="5797192" cy="38623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00562" y="142852"/>
            <a:ext cx="4043362" cy="846158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Arab</a:t>
            </a:r>
            <a:r>
              <a:rPr lang="fr-FR" dirty="0" smtClean="0"/>
              <a:t> </a:t>
            </a:r>
            <a:r>
              <a:rPr lang="fr-FR" dirty="0" err="1" smtClean="0"/>
              <a:t>ata</a:t>
            </a:r>
            <a:r>
              <a:rPr lang="fr-FR" dirty="0" smtClean="0"/>
              <a:t> 980, TIM</a:t>
            </a:r>
            <a:endParaRPr lang="fr-FR" dirty="0"/>
          </a:p>
        </p:txBody>
      </p:sp>
      <p:pic>
        <p:nvPicPr>
          <p:cNvPr id="20482" name="Picture 2" descr="http://www.ast.uz/upload/iblock/4c8/arab_at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4410075" cy="5715000"/>
          </a:xfrm>
          <a:prstGeom prst="rect">
            <a:avLst/>
          </a:prstGeom>
          <a:noFill/>
        </p:spPr>
      </p:pic>
      <p:pic>
        <p:nvPicPr>
          <p:cNvPr id="6" name="Picture 8" descr="http://www.ast.uz/upload/iblock/52d/zul_kifel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3571876"/>
            <a:ext cx="4583719" cy="3286124"/>
          </a:xfrm>
          <a:prstGeom prst="rect">
            <a:avLst/>
          </a:prstGeom>
          <a:noFill/>
        </p:spPr>
      </p:pic>
      <p:sp>
        <p:nvSpPr>
          <p:cNvPr id="7" name="Espace réservé du contenu 2"/>
          <p:cNvSpPr txBox="1">
            <a:spLocks/>
          </p:cNvSpPr>
          <p:nvPr/>
        </p:nvSpPr>
        <p:spPr>
          <a:xfrm>
            <a:off x="4957794" y="2357430"/>
            <a:ext cx="4186238" cy="685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Dhu</a:t>
            </a: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-l-</a:t>
            </a:r>
            <a:r>
              <a:rPr kumimoji="0" lang="fr-F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Kifl</a:t>
            </a: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980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4357686" y="857232"/>
            <a:ext cx="4786314" cy="1571637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fr-FR" sz="1200" dirty="0" smtClean="0"/>
              <a:t>C’est le premier mausolée à portail, datant de la fin de l’époque samanide, il se distingue des portails fatimides orientaux connus pour l’époque, c’est vraiment le premier </a:t>
            </a:r>
            <a:r>
              <a:rPr lang="fr-FR" sz="1200" dirty="0" err="1" smtClean="0"/>
              <a:t>pish</a:t>
            </a:r>
            <a:r>
              <a:rPr lang="fr-FR" sz="1200" dirty="0" smtClean="0"/>
              <a:t>-</a:t>
            </a:r>
            <a:r>
              <a:rPr lang="fr-FR" sz="1200" dirty="0" err="1" smtClean="0"/>
              <a:t>taq</a:t>
            </a:r>
            <a:r>
              <a:rPr lang="fr-FR" sz="1200" dirty="0" smtClean="0"/>
              <a:t>, arche encadrée</a:t>
            </a:r>
          </a:p>
          <a:p>
            <a:pPr>
              <a:buNone/>
            </a:pPr>
            <a:r>
              <a:rPr lang="fr-FR" sz="1200" dirty="0" smtClean="0"/>
              <a:t>-une seule arche brisée, iranienne, c’est-à-dire affaissé, en </a:t>
            </a:r>
            <a:r>
              <a:rPr lang="fr-FR" sz="1200" dirty="0" err="1" smtClean="0"/>
              <a:t>acolade</a:t>
            </a:r>
            <a:r>
              <a:rPr lang="fr-FR" sz="1200" dirty="0" smtClean="0"/>
              <a:t>; à quatre foyers, dans chaque écoinçon un disque très abimé</a:t>
            </a:r>
          </a:p>
          <a:p>
            <a:pPr>
              <a:buNone/>
            </a:pPr>
            <a:r>
              <a:rPr lang="fr-FR" sz="1200" dirty="0" smtClean="0"/>
              <a:t>-on retrouve l’arcade d’arches encadrées, </a:t>
            </a:r>
            <a:r>
              <a:rPr lang="fr-FR" sz="1200" dirty="0" err="1" smtClean="0"/>
              <a:t>apparamment</a:t>
            </a:r>
            <a:r>
              <a:rPr lang="fr-FR" sz="1200" dirty="0" smtClean="0"/>
              <a:t> outrepassées et en plein cintre</a:t>
            </a:r>
          </a:p>
          <a:p>
            <a:pPr>
              <a:buNone/>
            </a:pPr>
            <a:r>
              <a:rPr lang="fr-FR" sz="1200" dirty="0" smtClean="0"/>
              <a:t>-des tuiles de terre cuite, </a:t>
            </a:r>
            <a:r>
              <a:rPr lang="fr-FR" sz="1200" dirty="0" err="1" smtClean="0"/>
              <a:t>aparemment</a:t>
            </a:r>
            <a:r>
              <a:rPr lang="fr-FR" sz="1200" dirty="0" smtClean="0"/>
              <a:t> sans </a:t>
            </a:r>
            <a:r>
              <a:rPr lang="fr-FR" sz="1200" dirty="0" err="1" smtClean="0"/>
              <a:t>glacure</a:t>
            </a:r>
            <a:r>
              <a:rPr lang="fr-FR" sz="1200" dirty="0" smtClean="0"/>
              <a:t>, ornent les piliers de l’encadrement, elles comportent une frise de </a:t>
            </a:r>
            <a:r>
              <a:rPr lang="fr-FR" sz="1200" dirty="0" err="1" smtClean="0"/>
              <a:t>naskh</a:t>
            </a:r>
            <a:r>
              <a:rPr lang="fr-FR" sz="1200" dirty="0" smtClean="0"/>
              <a:t> primitif, de chaque côté du </a:t>
            </a:r>
            <a:r>
              <a:rPr lang="fr-FR" sz="1200" dirty="0" err="1" smtClean="0"/>
              <a:t>pish</a:t>
            </a:r>
            <a:r>
              <a:rPr lang="fr-FR" sz="1200" dirty="0" smtClean="0"/>
              <a:t>-</a:t>
            </a:r>
            <a:r>
              <a:rPr lang="fr-FR" sz="1200" dirty="0" err="1" smtClean="0"/>
              <a:t>taq</a:t>
            </a:r>
            <a:r>
              <a:rPr lang="fr-FR" sz="1200" dirty="0" smtClean="0"/>
              <a:t>, des colonnes </a:t>
            </a:r>
            <a:r>
              <a:rPr lang="fr-FR" sz="1200" smtClean="0"/>
              <a:t>d’angle engagées</a:t>
            </a:r>
            <a:endParaRPr lang="fr-F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Alambendara</a:t>
            </a:r>
            <a:r>
              <a:rPr lang="fr-FR" dirty="0" smtClean="0"/>
              <a:t> Muntasira, 1005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4818" name="Picture 2" descr="http://www.ast.uz/upload/iblock/a56/alamberdar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314449"/>
            <a:ext cx="6972300" cy="55435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57488" y="2786058"/>
            <a:ext cx="4186238" cy="68579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dirty="0" err="1" smtClean="0"/>
              <a:t>Aq</a:t>
            </a:r>
            <a:r>
              <a:rPr lang="fr-FR" dirty="0" smtClean="0"/>
              <a:t>-Astana-Baba, v.1000</a:t>
            </a:r>
            <a:endParaRPr lang="fr-FR" dirty="0"/>
          </a:p>
        </p:txBody>
      </p:sp>
      <p:pic>
        <p:nvPicPr>
          <p:cNvPr id="25602" name="Picture 2" descr="http://www.ast.uz/upload/iblock/528/ak_astana_baba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02" y="3500438"/>
            <a:ext cx="4834889" cy="3357562"/>
          </a:xfrm>
          <a:prstGeom prst="rect">
            <a:avLst/>
          </a:prstGeom>
          <a:noFill/>
        </p:spPr>
      </p:pic>
      <p:sp>
        <p:nvSpPr>
          <p:cNvPr id="25604" name="AutoShape 4" descr="http://www.ast.uz/upload/iblock/52d/zul_kifel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5606" name="AutoShape 6" descr="http://www.ast.uz/upload/iblock/52d/zul_kifel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4814886" y="0"/>
            <a:ext cx="4329114" cy="1417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Mir </a:t>
            </a:r>
            <a:r>
              <a:rPr kumimoji="0" lang="fr-FR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said</a:t>
            </a:r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FR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bahram</a:t>
            </a:r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1020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Picture 2" descr="http://www.ast.uz/upload/iblock/35b/kermine_mavz_mir_said_bahro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96112" y="1571612"/>
            <a:ext cx="4295775" cy="5715000"/>
          </a:xfrm>
          <a:prstGeom prst="rect">
            <a:avLst/>
          </a:prstGeom>
          <a:noFill/>
        </p:spPr>
      </p:pic>
      <p:pic>
        <p:nvPicPr>
          <p:cNvPr id="4098" name="Picture 2" descr="http://www.ast.uz/upload/iblock/876/minaret_abu_djafar_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643370" y="1714499"/>
            <a:ext cx="6696075" cy="5143501"/>
          </a:xfrm>
          <a:prstGeom prst="rect">
            <a:avLst/>
          </a:prstGeom>
          <a:noFill/>
        </p:spPr>
      </p:pic>
      <p:sp>
        <p:nvSpPr>
          <p:cNvPr id="14" name="Espace réservé du contenu 2"/>
          <p:cNvSpPr txBox="1">
            <a:spLocks/>
          </p:cNvSpPr>
          <p:nvPr/>
        </p:nvSpPr>
        <p:spPr>
          <a:xfrm>
            <a:off x="214282" y="857232"/>
            <a:ext cx="4186238" cy="68579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1005, Abu </a:t>
            </a:r>
            <a:r>
              <a:rPr kumimoji="0" lang="fr-F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Jaafar</a:t>
            </a: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Ahmad, </a:t>
            </a:r>
            <a:r>
              <a:rPr kumimoji="0" lang="fr-F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Mashhad</a:t>
            </a: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fr-F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Mistorian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571868" y="928670"/>
            <a:ext cx="32861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 smtClean="0"/>
              <a:t>Aq</a:t>
            </a:r>
            <a:r>
              <a:rPr lang="fr-FR" sz="1200" dirty="0" smtClean="0"/>
              <a:t>-Baba reprend le modèle d’</a:t>
            </a:r>
            <a:r>
              <a:rPr lang="fr-FR" sz="1200" dirty="0" err="1" smtClean="0"/>
              <a:t>Arab</a:t>
            </a:r>
            <a:r>
              <a:rPr lang="fr-FR" sz="1200" dirty="0" smtClean="0"/>
              <a:t>-Ata, toujours le jeu de la terre cuite fine, et quatre colonnes d’angles</a:t>
            </a:r>
          </a:p>
          <a:p>
            <a:endParaRPr lang="fr-FR" sz="1200" dirty="0" smtClean="0"/>
          </a:p>
          <a:p>
            <a:r>
              <a:rPr lang="fr-FR" sz="1200" dirty="0" smtClean="0"/>
              <a:t>Mir </a:t>
            </a:r>
            <a:r>
              <a:rPr lang="fr-FR" sz="1200" dirty="0" err="1" smtClean="0"/>
              <a:t>said</a:t>
            </a:r>
            <a:r>
              <a:rPr lang="fr-FR" sz="1200" dirty="0" smtClean="0"/>
              <a:t>, de son côté, comprend encore l’arc brisé originel parfait, le cube parfait, l’encadrement comporte à nouveau les colonnes d’angle, et, sur la façade, un jeu complexe de svastikas reliées entre elle par la bande sans fin géométrique</a:t>
            </a:r>
          </a:p>
          <a:p>
            <a:r>
              <a:rPr lang="fr-FR" sz="1200" dirty="0" smtClean="0"/>
              <a:t>Le contour de l’arc </a:t>
            </a:r>
            <a:r>
              <a:rPr lang="fr-FR" sz="1200" dirty="0" err="1" smtClean="0"/>
              <a:t>ets</a:t>
            </a:r>
            <a:r>
              <a:rPr lang="fr-FR" sz="1200" dirty="0" smtClean="0"/>
              <a:t> renforcé par la frise en calligraphie intermédiaire, entre kufique et </a:t>
            </a:r>
            <a:r>
              <a:rPr lang="fr-FR" sz="1200" dirty="0" err="1" smtClean="0"/>
              <a:t>naskh</a:t>
            </a:r>
            <a:endParaRPr lang="fr-FR" sz="1200" dirty="0" smtClean="0"/>
          </a:p>
          <a:p>
            <a:endParaRPr lang="fr-F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82776"/>
            <a:ext cx="4043362" cy="1131910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Diggaron</a:t>
            </a:r>
            <a:r>
              <a:rPr lang="fr-FR" dirty="0" smtClean="0"/>
              <a:t>, </a:t>
            </a:r>
            <a:r>
              <a:rPr lang="fr-FR" dirty="0" err="1" smtClean="0"/>
              <a:t>Xiè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sz="1200" dirty="0" smtClean="0"/>
              <a:t>cette mosquée à plan centré, constituée de 8 coupoles </a:t>
            </a:r>
            <a:r>
              <a:rPr lang="fr-FR" sz="1200" dirty="0" err="1" smtClean="0"/>
              <a:t>balkhi</a:t>
            </a:r>
            <a:r>
              <a:rPr lang="fr-FR" sz="1200" dirty="0" smtClean="0"/>
              <a:t> encadrant la coupole centrale sur tambour circulaire, elle reprend le plan des églises byzantines contemporaines</a:t>
            </a:r>
            <a:endParaRPr lang="fr-FR" dirty="0"/>
          </a:p>
        </p:txBody>
      </p:sp>
      <p:pic>
        <p:nvPicPr>
          <p:cNvPr id="22530" name="Picture 2" descr="http://www.ast.uz/upload/iblock/3dd/mechet_digar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3" y="3214686"/>
            <a:ext cx="4945460" cy="3643314"/>
          </a:xfrm>
          <a:prstGeom prst="rect">
            <a:avLst/>
          </a:prstGeom>
          <a:noFill/>
        </p:spPr>
      </p:pic>
      <p:sp>
        <p:nvSpPr>
          <p:cNvPr id="6" name="Espace réservé du contenu 2"/>
          <p:cNvSpPr txBox="1">
            <a:spLocks/>
          </p:cNvSpPr>
          <p:nvPr/>
        </p:nvSpPr>
        <p:spPr>
          <a:xfrm>
            <a:off x="6007937" y="2786058"/>
            <a:ext cx="3421847" cy="82381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Shaburgan</a:t>
            </a: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Ata, </a:t>
            </a:r>
            <a:r>
              <a:rPr kumimoji="0" lang="fr-F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XIè</a:t>
            </a: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KARA KUL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4" descr="http://www.ast.uz/upload/iblock/028/shaburgan_ot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3614298"/>
            <a:ext cx="4362434" cy="3243702"/>
          </a:xfrm>
          <a:prstGeom prst="rect">
            <a:avLst/>
          </a:prstGeom>
          <a:noFill/>
        </p:spPr>
      </p:pic>
      <p:pic>
        <p:nvPicPr>
          <p:cNvPr id="5122" name="Picture 2" descr="http://www.ast.uz/upload/iblock/5fc/akcha_kal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38" y="-428652"/>
            <a:ext cx="3500462" cy="2722582"/>
          </a:xfrm>
          <a:prstGeom prst="rect">
            <a:avLst/>
          </a:prstGeom>
          <a:noFill/>
        </p:spPr>
      </p:pic>
      <p:pic>
        <p:nvPicPr>
          <p:cNvPr id="5124" name="Picture 4" descr="http://www.ast.uz/upload/iblock/068/daya_hatin_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571536" y="0"/>
            <a:ext cx="4000500" cy="2286001"/>
          </a:xfrm>
          <a:prstGeom prst="rect">
            <a:avLst/>
          </a:prstGeom>
          <a:noFill/>
        </p:spPr>
      </p:pic>
      <p:sp>
        <p:nvSpPr>
          <p:cNvPr id="10" name="ZoneTexte 9"/>
          <p:cNvSpPr txBox="1"/>
          <p:nvPr/>
        </p:nvSpPr>
        <p:spPr>
          <a:xfrm>
            <a:off x="5929322" y="-83604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Ribat </a:t>
            </a:r>
            <a:r>
              <a:rPr lang="fr-FR" dirty="0" err="1" smtClean="0"/>
              <a:t>Aqcha</a:t>
            </a:r>
            <a:r>
              <a:rPr lang="fr-FR" dirty="0" smtClean="0"/>
              <a:t> </a:t>
            </a:r>
            <a:r>
              <a:rPr lang="fr-FR" dirty="0" err="1" smtClean="0"/>
              <a:t>qalaa</a:t>
            </a:r>
            <a:r>
              <a:rPr lang="fr-FR" dirty="0" smtClean="0"/>
              <a:t>, </a:t>
            </a:r>
            <a:r>
              <a:rPr lang="fr-FR" dirty="0" err="1" smtClean="0"/>
              <a:t>XIè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3357554" y="285728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Ribat Daya </a:t>
            </a:r>
            <a:r>
              <a:rPr lang="fr-FR" dirty="0" err="1" smtClean="0"/>
              <a:t>Khatin</a:t>
            </a:r>
            <a:r>
              <a:rPr lang="fr-FR" dirty="0" smtClean="0"/>
              <a:t>, </a:t>
            </a:r>
            <a:r>
              <a:rPr lang="fr-FR" dirty="0" err="1" smtClean="0"/>
              <a:t>XIè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3428992" y="928670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Arcs de décharge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72198" y="71414"/>
            <a:ext cx="3071802" cy="106047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Ribat-i-Malik, v. 1080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86380" y="1643051"/>
            <a:ext cx="3143272" cy="785817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fr-FR" dirty="0" err="1" smtClean="0"/>
              <a:t>Aysha</a:t>
            </a:r>
            <a:r>
              <a:rPr lang="fr-FR" dirty="0" smtClean="0"/>
              <a:t> Bibi, v.1100??</a:t>
            </a:r>
            <a:endParaRPr lang="fr-FR" dirty="0"/>
          </a:p>
        </p:txBody>
      </p:sp>
      <p:pic>
        <p:nvPicPr>
          <p:cNvPr id="26626" name="Picture 2" descr="http://www.ast.uz/upload/iblock/4c1/rabat_i_malik_karavan_sara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36538"/>
            <a:ext cx="4214810" cy="5721462"/>
          </a:xfrm>
          <a:prstGeom prst="rect">
            <a:avLst/>
          </a:prstGeom>
          <a:noFill/>
        </p:spPr>
      </p:pic>
      <p:pic>
        <p:nvPicPr>
          <p:cNvPr id="26628" name="Picture 4" descr="Aisha Bibi. Tara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2924174"/>
            <a:ext cx="5238750" cy="3933826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71406" y="71414"/>
            <a:ext cx="61436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Une des premières œuvres de commande étatique : portail d’un caravansérail qui recelait une salle principale circulaire couverte d’une coupole reposant sur 8 piliers</a:t>
            </a:r>
          </a:p>
          <a:p>
            <a:r>
              <a:rPr lang="fr-FR" sz="1200" dirty="0" smtClean="0"/>
              <a:t>Le </a:t>
            </a:r>
            <a:r>
              <a:rPr lang="fr-FR" sz="1200" dirty="0" err="1" smtClean="0"/>
              <a:t>Pish</a:t>
            </a:r>
            <a:r>
              <a:rPr lang="fr-FR" sz="1200" dirty="0" smtClean="0"/>
              <a:t>-</a:t>
            </a:r>
            <a:r>
              <a:rPr lang="fr-FR" sz="1200" dirty="0" err="1" smtClean="0"/>
              <a:t>Taq</a:t>
            </a:r>
            <a:r>
              <a:rPr lang="fr-FR" sz="1200" dirty="0" smtClean="0"/>
              <a:t> est parfaitement idéal, le motif des </a:t>
            </a:r>
            <a:r>
              <a:rPr lang="fr-FR" sz="1200" dirty="0" err="1" smtClean="0"/>
              <a:t>écoiçons</a:t>
            </a:r>
            <a:r>
              <a:rPr lang="fr-FR" sz="1200" dirty="0" smtClean="0"/>
              <a:t>, s’il y en eut un, a disparu, mais l’encadrement est orné du trait sans fin à nœud </a:t>
            </a:r>
            <a:r>
              <a:rPr lang="fr-FR" sz="1200" dirty="0" err="1" smtClean="0"/>
              <a:t>girih</a:t>
            </a:r>
            <a:r>
              <a:rPr lang="fr-FR" sz="1200" dirty="0" smtClean="0"/>
              <a:t>, encadrant lui-même un trait sans fin géométrique basé sur le motif des deux carrés de l’univers emboités</a:t>
            </a:r>
          </a:p>
          <a:p>
            <a:r>
              <a:rPr lang="fr-FR" sz="1200" dirty="0" smtClean="0"/>
              <a:t>L’arche </a:t>
            </a:r>
            <a:r>
              <a:rPr lang="fr-FR" sz="1200" dirty="0" err="1" smtClean="0"/>
              <a:t>promement</a:t>
            </a:r>
            <a:r>
              <a:rPr lang="fr-FR" sz="1200" dirty="0" smtClean="0"/>
              <a:t> dite est prisée et </a:t>
            </a:r>
            <a:r>
              <a:rPr lang="fr-FR" sz="1200" dirty="0" err="1" smtClean="0"/>
              <a:t>afaissée</a:t>
            </a:r>
            <a:r>
              <a:rPr lang="fr-FR" sz="1200" dirty="0" smtClean="0"/>
              <a:t> à </a:t>
            </a:r>
            <a:r>
              <a:rPr lang="fr-FR" sz="1200" dirty="0" err="1" smtClean="0"/>
              <a:t>quatres</a:t>
            </a:r>
            <a:r>
              <a:rPr lang="fr-FR" sz="1200" dirty="0" smtClean="0"/>
              <a:t> foyers, </a:t>
            </a:r>
            <a:r>
              <a:rPr lang="fr-FR" sz="1200" dirty="0" err="1" smtClean="0"/>
              <a:t>contourée</a:t>
            </a:r>
            <a:r>
              <a:rPr lang="fr-FR" sz="1200" dirty="0" smtClean="0"/>
              <a:t> d’une frise </a:t>
            </a:r>
            <a:r>
              <a:rPr lang="fr-FR" sz="1200" dirty="0" err="1" smtClean="0"/>
              <a:t>koufique</a:t>
            </a:r>
            <a:r>
              <a:rPr lang="fr-FR" sz="1200" dirty="0" smtClean="0"/>
              <a:t> de dédicace</a:t>
            </a:r>
          </a:p>
          <a:p>
            <a:endParaRPr lang="fr-FR" sz="1200" dirty="0" smtClean="0"/>
          </a:p>
          <a:p>
            <a:endParaRPr lang="fr-F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ww.ast.uz/upload/iblock/4ba/yarti_gunb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429000"/>
            <a:ext cx="4656992" cy="3786173"/>
          </a:xfrm>
          <a:prstGeom prst="rect">
            <a:avLst/>
          </a:prstGeom>
          <a:noFill/>
        </p:spPr>
      </p:pic>
      <p:pic>
        <p:nvPicPr>
          <p:cNvPr id="33796" name="Picture 4" descr="http://www.ast.uz/upload/iblock/eb2/mavzolei_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3571876"/>
            <a:ext cx="4762500" cy="3571875"/>
          </a:xfrm>
          <a:prstGeom prst="rect">
            <a:avLst/>
          </a:prstGeom>
          <a:noFill/>
        </p:spPr>
      </p:pic>
      <p:pic>
        <p:nvPicPr>
          <p:cNvPr id="33798" name="Picture 6" descr="http://www.ast.uz/upload/iblock/856/mechet_mihra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5140" y="0"/>
            <a:ext cx="2656065" cy="3714776"/>
          </a:xfrm>
          <a:prstGeom prst="rect">
            <a:avLst/>
          </a:prstGeom>
          <a:noFill/>
        </p:spPr>
      </p:pic>
      <p:pic>
        <p:nvPicPr>
          <p:cNvPr id="33800" name="Picture 8" descr="http://www.ast.uz/upload/iblock/5f5/mavzolei_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00364" y="0"/>
            <a:ext cx="3714776" cy="3618288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4414" y="6072206"/>
            <a:ext cx="3186106" cy="1011222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Serakhs</a:t>
            </a:r>
            <a:r>
              <a:rPr lang="fr-FR" dirty="0" smtClean="0"/>
              <a:t>, 1098</a:t>
            </a:r>
            <a:endParaRPr lang="fr-FR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-214346" y="0"/>
            <a:ext cx="3186106" cy="1011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dirty="0" err="1" smtClean="0">
                <a:latin typeface="+mj-lt"/>
                <a:ea typeface="+mj-ea"/>
                <a:cs typeface="+mj-cs"/>
              </a:rPr>
              <a:t>Mashhad</a:t>
            </a:r>
            <a:r>
              <a:rPr lang="fr-FR" sz="4400" dirty="0" smtClean="0">
                <a:latin typeface="+mj-lt"/>
                <a:ea typeface="+mj-ea"/>
                <a:cs typeface="+mj-cs"/>
              </a:rPr>
              <a:t>-i-</a:t>
            </a:r>
            <a:r>
              <a:rPr lang="fr-FR" sz="4400" dirty="0" err="1" smtClean="0">
                <a:latin typeface="+mj-lt"/>
                <a:ea typeface="+mj-ea"/>
                <a:cs typeface="+mj-cs"/>
              </a:rPr>
              <a:t>Misturian</a:t>
            </a:r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1098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14932" cy="93978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Abu </a:t>
            </a:r>
            <a:r>
              <a:rPr lang="fr-FR" dirty="0" err="1" smtClean="0"/>
              <a:t>Said</a:t>
            </a:r>
            <a:r>
              <a:rPr lang="fr-FR" dirty="0" smtClean="0"/>
              <a:t>, </a:t>
            </a:r>
            <a:r>
              <a:rPr lang="fr-FR" dirty="0" err="1" smtClean="0"/>
              <a:t>XIè</a:t>
            </a:r>
            <a:r>
              <a:rPr lang="fr-FR" dirty="0" smtClean="0"/>
              <a:t>? (sans la restauration de coupole)</a:t>
            </a:r>
            <a:endParaRPr lang="fr-FR" dirty="0"/>
          </a:p>
        </p:txBody>
      </p:sp>
      <p:pic>
        <p:nvPicPr>
          <p:cNvPr id="35842" name="Picture 2" descr="http://www.ast.uz/upload/iblock/dd9/abu_said_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6" y="1143000"/>
            <a:ext cx="4429125" cy="5715000"/>
          </a:xfrm>
          <a:prstGeom prst="rect">
            <a:avLst/>
          </a:prstGeom>
          <a:noFill/>
        </p:spPr>
      </p:pic>
      <p:pic>
        <p:nvPicPr>
          <p:cNvPr id="35844" name="Picture 4" descr="http://www.ast.uz/upload/iblock/9fa/talhatan_bab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75844" y="3429024"/>
            <a:ext cx="4968156" cy="3643314"/>
          </a:xfrm>
          <a:prstGeom prst="rect">
            <a:avLst/>
          </a:prstGeom>
          <a:noFill/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4314852" y="1631960"/>
            <a:ext cx="5114932" cy="939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Talkhatan</a:t>
            </a:r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Baba </a:t>
            </a:r>
            <a:r>
              <a:rPr kumimoji="0" lang="fr-FR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Masjid</a:t>
            </a:r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1095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4282" y="488952"/>
            <a:ext cx="5400684" cy="1082660"/>
          </a:xfrm>
        </p:spPr>
        <p:txBody>
          <a:bodyPr>
            <a:normAutofit/>
          </a:bodyPr>
          <a:lstStyle/>
          <a:p>
            <a:r>
              <a:rPr lang="fr-FR" dirty="0" err="1" smtClean="0"/>
              <a:t>Minor</a:t>
            </a:r>
            <a:r>
              <a:rPr lang="fr-FR" dirty="0" smtClean="0"/>
              <a:t>-i-</a:t>
            </a:r>
            <a:r>
              <a:rPr lang="fr-FR" dirty="0" err="1" smtClean="0"/>
              <a:t>Kalon</a:t>
            </a:r>
            <a:r>
              <a:rPr lang="fr-FR" dirty="0" smtClean="0"/>
              <a:t>, 1127</a:t>
            </a:r>
            <a:endParaRPr lang="fr-FR" dirty="0"/>
          </a:p>
        </p:txBody>
      </p:sp>
      <p:pic>
        <p:nvPicPr>
          <p:cNvPr id="2050" name="Picture 2" descr="http://www.ast.uz/upload/iblock/bhk_poikalian/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5" y="1500174"/>
            <a:ext cx="3643338" cy="4868603"/>
          </a:xfrm>
          <a:prstGeom prst="rect">
            <a:avLst/>
          </a:prstGeom>
          <a:noFill/>
        </p:spPr>
      </p:pic>
      <p:pic>
        <p:nvPicPr>
          <p:cNvPr id="5" name="Picture 4" descr="http://www.ast.uz/upload/iblock/210/djarkurgan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67325" y="1214446"/>
            <a:ext cx="3876675" cy="5715000"/>
          </a:xfrm>
          <a:prstGeom prst="rect">
            <a:avLst/>
          </a:prstGeom>
          <a:noFill/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5295929" y="0"/>
            <a:ext cx="3114668" cy="1131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Jar-Kurgan </a:t>
            </a:r>
            <a:r>
              <a:rPr kumimoji="0" lang="fr-FR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Tepa</a:t>
            </a:r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1110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86182" y="1500174"/>
            <a:ext cx="2928958" cy="3983047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fr-FR" sz="1200" dirty="0" smtClean="0"/>
              <a:t>Le premier minaret est </a:t>
            </a:r>
            <a:r>
              <a:rPr lang="fr-FR" sz="1200" dirty="0" err="1" smtClean="0"/>
              <a:t>cotelé</a:t>
            </a:r>
            <a:r>
              <a:rPr lang="fr-FR" sz="1200" dirty="0" smtClean="0"/>
              <a:t> de 12 demi-futs doublement torses en motif de briques cuites, supportant une jolie arcade brisée et enfin, une frise </a:t>
            </a:r>
            <a:r>
              <a:rPr lang="fr-FR" sz="1200" dirty="0" err="1" smtClean="0"/>
              <a:t>koufique</a:t>
            </a:r>
            <a:r>
              <a:rPr lang="fr-FR" sz="1200" dirty="0" smtClean="0"/>
              <a:t> double</a:t>
            </a:r>
          </a:p>
          <a:p>
            <a:pPr>
              <a:buNone/>
            </a:pPr>
            <a:r>
              <a:rPr lang="fr-FR" sz="1200" dirty="0" smtClean="0"/>
              <a:t>Le second minaret, commandé par l’autorité </a:t>
            </a:r>
            <a:r>
              <a:rPr lang="fr-FR" sz="1200" dirty="0" err="1" smtClean="0"/>
              <a:t>karakhanide</a:t>
            </a:r>
            <a:r>
              <a:rPr lang="fr-FR" sz="1200" dirty="0" smtClean="0"/>
              <a:t>, est un des plus </a:t>
            </a:r>
            <a:r>
              <a:rPr lang="fr-FR" sz="1200" dirty="0" err="1" smtClean="0"/>
              <a:t>colossals</a:t>
            </a:r>
            <a:r>
              <a:rPr lang="fr-FR" sz="1200" dirty="0" smtClean="0"/>
              <a:t>, reprenant le jeu de briques fines cuites de l’art samanide, il a la particularité d’un frise de tuiles </a:t>
            </a:r>
            <a:r>
              <a:rPr lang="fr-FR" sz="1200" dirty="0" err="1" smtClean="0"/>
              <a:t>sculpées</a:t>
            </a:r>
            <a:r>
              <a:rPr lang="fr-FR" sz="1200" dirty="0" smtClean="0"/>
              <a:t> de double carrés  </a:t>
            </a:r>
            <a:r>
              <a:rPr lang="fr-FR" sz="1200" dirty="0" err="1" smtClean="0"/>
              <a:t>galacurés</a:t>
            </a:r>
            <a:r>
              <a:rPr lang="fr-FR" sz="1200" dirty="0" smtClean="0"/>
              <a:t> et d’une frise de tuiles </a:t>
            </a:r>
            <a:r>
              <a:rPr lang="fr-FR" sz="1200" dirty="0" err="1" smtClean="0"/>
              <a:t>sculpées</a:t>
            </a:r>
            <a:r>
              <a:rPr lang="fr-FR" sz="1200" dirty="0" smtClean="0"/>
              <a:t> de </a:t>
            </a:r>
            <a:r>
              <a:rPr lang="fr-FR" sz="1200" dirty="0" err="1" smtClean="0"/>
              <a:t>naskh</a:t>
            </a:r>
            <a:r>
              <a:rPr lang="fr-FR" sz="1200" dirty="0" smtClean="0"/>
              <a:t> </a:t>
            </a:r>
            <a:r>
              <a:rPr lang="fr-FR" sz="1200" dirty="0" err="1" smtClean="0"/>
              <a:t>glacuré</a:t>
            </a:r>
            <a:r>
              <a:rPr lang="fr-FR" sz="1200" dirty="0" smtClean="0"/>
              <a:t>, une dernière frise de kufique en tuiles </a:t>
            </a:r>
            <a:r>
              <a:rPr lang="fr-FR" sz="1200" dirty="0" err="1" smtClean="0"/>
              <a:t>sculpées</a:t>
            </a:r>
            <a:r>
              <a:rPr lang="fr-FR" sz="1200" dirty="0" smtClean="0"/>
              <a:t> sans </a:t>
            </a:r>
            <a:r>
              <a:rPr lang="fr-FR" sz="1200" dirty="0" err="1" smtClean="0"/>
              <a:t>glacure</a:t>
            </a:r>
            <a:r>
              <a:rPr lang="fr-FR" sz="1200" dirty="0" smtClean="0"/>
              <a:t> est lui plus classique, le sommet est supporté et c’est le premier témoignage, de </a:t>
            </a:r>
            <a:r>
              <a:rPr lang="fr-FR" sz="1200" dirty="0" err="1" smtClean="0"/>
              <a:t>muqarnas</a:t>
            </a:r>
            <a:r>
              <a:rPr lang="fr-FR" sz="1200" dirty="0" smtClean="0"/>
              <a:t>,  encorbellement supportant la rotonde, ses 16 arcades brisées et une nouvelle zone de </a:t>
            </a:r>
            <a:r>
              <a:rPr lang="fr-FR" sz="1200" dirty="0" err="1" smtClean="0"/>
              <a:t>muqarnas</a:t>
            </a:r>
            <a:r>
              <a:rPr lang="fr-FR" sz="1200" dirty="0" smtClean="0"/>
              <a:t>, corbeaux supportant cette fois une cornique surmonté d’une tente </a:t>
            </a:r>
            <a:r>
              <a:rPr lang="fr-FR" sz="1200" dirty="0" err="1" smtClean="0"/>
              <a:t>turkmene</a:t>
            </a:r>
            <a:endParaRPr lang="fr-FR" sz="1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71924" cy="868346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Minaret </a:t>
            </a:r>
            <a:r>
              <a:rPr lang="fr-FR" dirty="0" err="1" smtClean="0"/>
              <a:t>Uzgen</a:t>
            </a:r>
            <a:r>
              <a:rPr lang="fr-FR" dirty="0" smtClean="0"/>
              <a:t>, v. 1150?</a:t>
            </a:r>
            <a:endParaRPr lang="fr-FR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571612"/>
            <a:ext cx="3964791" cy="52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0" name="Picture 4" descr="http://www.ast.uz/upload/iblock/ef7/burana_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571613"/>
            <a:ext cx="3656418" cy="5286387"/>
          </a:xfrm>
          <a:prstGeom prst="rect">
            <a:avLst/>
          </a:prstGeom>
          <a:noFill/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4672042" y="417514"/>
            <a:ext cx="3971924" cy="868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Minaret </a:t>
            </a:r>
            <a:r>
              <a:rPr kumimoji="0" lang="fr-FR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Balasagun</a:t>
            </a:r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v. 1150?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e libre 5"/>
          <p:cNvSpPr/>
          <p:nvPr/>
        </p:nvSpPr>
        <p:spPr>
          <a:xfrm>
            <a:off x="5131333" y="2091267"/>
            <a:ext cx="3539066" cy="2768600"/>
          </a:xfrm>
          <a:custGeom>
            <a:avLst/>
            <a:gdLst>
              <a:gd name="connsiteX0" fmla="*/ 3539066 w 3539066"/>
              <a:gd name="connsiteY0" fmla="*/ 0 h 2768600"/>
              <a:gd name="connsiteX1" fmla="*/ 3462866 w 3539066"/>
              <a:gd name="connsiteY1" fmla="*/ 16933 h 2768600"/>
              <a:gd name="connsiteX2" fmla="*/ 3420533 w 3539066"/>
              <a:gd name="connsiteY2" fmla="*/ 33866 h 2768600"/>
              <a:gd name="connsiteX3" fmla="*/ 3327400 w 3539066"/>
              <a:gd name="connsiteY3" fmla="*/ 50800 h 2768600"/>
              <a:gd name="connsiteX4" fmla="*/ 3302000 w 3539066"/>
              <a:gd name="connsiteY4" fmla="*/ 59266 h 2768600"/>
              <a:gd name="connsiteX5" fmla="*/ 3242733 w 3539066"/>
              <a:gd name="connsiteY5" fmla="*/ 84666 h 2768600"/>
              <a:gd name="connsiteX6" fmla="*/ 3191933 w 3539066"/>
              <a:gd name="connsiteY6" fmla="*/ 118533 h 2768600"/>
              <a:gd name="connsiteX7" fmla="*/ 3166533 w 3539066"/>
              <a:gd name="connsiteY7" fmla="*/ 127000 h 2768600"/>
              <a:gd name="connsiteX8" fmla="*/ 3090333 w 3539066"/>
              <a:gd name="connsiteY8" fmla="*/ 169333 h 2768600"/>
              <a:gd name="connsiteX9" fmla="*/ 3039533 w 3539066"/>
              <a:gd name="connsiteY9" fmla="*/ 211666 h 2768600"/>
              <a:gd name="connsiteX10" fmla="*/ 2980266 w 3539066"/>
              <a:gd name="connsiteY10" fmla="*/ 228600 h 2768600"/>
              <a:gd name="connsiteX11" fmla="*/ 2954866 w 3539066"/>
              <a:gd name="connsiteY11" fmla="*/ 237066 h 2768600"/>
              <a:gd name="connsiteX12" fmla="*/ 2912533 w 3539066"/>
              <a:gd name="connsiteY12" fmla="*/ 279400 h 2768600"/>
              <a:gd name="connsiteX13" fmla="*/ 2887133 w 3539066"/>
              <a:gd name="connsiteY13" fmla="*/ 304800 h 2768600"/>
              <a:gd name="connsiteX14" fmla="*/ 2861733 w 3539066"/>
              <a:gd name="connsiteY14" fmla="*/ 313266 h 2768600"/>
              <a:gd name="connsiteX15" fmla="*/ 2810933 w 3539066"/>
              <a:gd name="connsiteY15" fmla="*/ 372533 h 2768600"/>
              <a:gd name="connsiteX16" fmla="*/ 2802466 w 3539066"/>
              <a:gd name="connsiteY16" fmla="*/ 397933 h 2768600"/>
              <a:gd name="connsiteX17" fmla="*/ 2777066 w 3539066"/>
              <a:gd name="connsiteY17" fmla="*/ 406400 h 2768600"/>
              <a:gd name="connsiteX18" fmla="*/ 2743200 w 3539066"/>
              <a:gd name="connsiteY18" fmla="*/ 457200 h 2768600"/>
              <a:gd name="connsiteX19" fmla="*/ 2726266 w 3539066"/>
              <a:gd name="connsiteY19" fmla="*/ 474133 h 2768600"/>
              <a:gd name="connsiteX20" fmla="*/ 2709333 w 3539066"/>
              <a:gd name="connsiteY20" fmla="*/ 499533 h 2768600"/>
              <a:gd name="connsiteX21" fmla="*/ 2683933 w 3539066"/>
              <a:gd name="connsiteY21" fmla="*/ 516466 h 2768600"/>
              <a:gd name="connsiteX22" fmla="*/ 2667000 w 3539066"/>
              <a:gd name="connsiteY22" fmla="*/ 533400 h 2768600"/>
              <a:gd name="connsiteX23" fmla="*/ 2658533 w 3539066"/>
              <a:gd name="connsiteY23" fmla="*/ 567266 h 2768600"/>
              <a:gd name="connsiteX24" fmla="*/ 2641600 w 3539066"/>
              <a:gd name="connsiteY24" fmla="*/ 584200 h 2768600"/>
              <a:gd name="connsiteX25" fmla="*/ 2624666 w 3539066"/>
              <a:gd name="connsiteY25" fmla="*/ 635000 h 2768600"/>
              <a:gd name="connsiteX26" fmla="*/ 2607733 w 3539066"/>
              <a:gd name="connsiteY26" fmla="*/ 685800 h 2768600"/>
              <a:gd name="connsiteX27" fmla="*/ 2599266 w 3539066"/>
              <a:gd name="connsiteY27" fmla="*/ 711200 h 2768600"/>
              <a:gd name="connsiteX28" fmla="*/ 2573866 w 3539066"/>
              <a:gd name="connsiteY28" fmla="*/ 728133 h 2768600"/>
              <a:gd name="connsiteX29" fmla="*/ 2506133 w 3539066"/>
              <a:gd name="connsiteY29" fmla="*/ 812800 h 2768600"/>
              <a:gd name="connsiteX30" fmla="*/ 2480733 w 3539066"/>
              <a:gd name="connsiteY30" fmla="*/ 821266 h 2768600"/>
              <a:gd name="connsiteX31" fmla="*/ 2421466 w 3539066"/>
              <a:gd name="connsiteY31" fmla="*/ 846666 h 2768600"/>
              <a:gd name="connsiteX32" fmla="*/ 2396066 w 3539066"/>
              <a:gd name="connsiteY32" fmla="*/ 863600 h 2768600"/>
              <a:gd name="connsiteX33" fmla="*/ 2345266 w 3539066"/>
              <a:gd name="connsiteY33" fmla="*/ 880533 h 2768600"/>
              <a:gd name="connsiteX34" fmla="*/ 2319866 w 3539066"/>
              <a:gd name="connsiteY34" fmla="*/ 889000 h 2768600"/>
              <a:gd name="connsiteX35" fmla="*/ 2269066 w 3539066"/>
              <a:gd name="connsiteY35" fmla="*/ 905933 h 2768600"/>
              <a:gd name="connsiteX36" fmla="*/ 2218266 w 3539066"/>
              <a:gd name="connsiteY36" fmla="*/ 939800 h 2768600"/>
              <a:gd name="connsiteX37" fmla="*/ 2167466 w 3539066"/>
              <a:gd name="connsiteY37" fmla="*/ 956733 h 2768600"/>
              <a:gd name="connsiteX38" fmla="*/ 2074333 w 3539066"/>
              <a:gd name="connsiteY38" fmla="*/ 973666 h 2768600"/>
              <a:gd name="connsiteX39" fmla="*/ 1811866 w 3539066"/>
              <a:gd name="connsiteY39" fmla="*/ 965200 h 2768600"/>
              <a:gd name="connsiteX40" fmla="*/ 1769533 w 3539066"/>
              <a:gd name="connsiteY40" fmla="*/ 931333 h 2768600"/>
              <a:gd name="connsiteX41" fmla="*/ 1744133 w 3539066"/>
              <a:gd name="connsiteY41" fmla="*/ 905933 h 2768600"/>
              <a:gd name="connsiteX42" fmla="*/ 1667933 w 3539066"/>
              <a:gd name="connsiteY42" fmla="*/ 863600 h 2768600"/>
              <a:gd name="connsiteX43" fmla="*/ 1608666 w 3539066"/>
              <a:gd name="connsiteY43" fmla="*/ 838200 h 2768600"/>
              <a:gd name="connsiteX44" fmla="*/ 1557866 w 3539066"/>
              <a:gd name="connsiteY44" fmla="*/ 804333 h 2768600"/>
              <a:gd name="connsiteX45" fmla="*/ 1507066 w 3539066"/>
              <a:gd name="connsiteY45" fmla="*/ 787400 h 2768600"/>
              <a:gd name="connsiteX46" fmla="*/ 1439333 w 3539066"/>
              <a:gd name="connsiteY46" fmla="*/ 736600 h 2768600"/>
              <a:gd name="connsiteX47" fmla="*/ 1397000 w 3539066"/>
              <a:gd name="connsiteY47" fmla="*/ 728133 h 2768600"/>
              <a:gd name="connsiteX48" fmla="*/ 1295400 w 3539066"/>
              <a:gd name="connsiteY48" fmla="*/ 745066 h 2768600"/>
              <a:gd name="connsiteX49" fmla="*/ 1261533 w 3539066"/>
              <a:gd name="connsiteY49" fmla="*/ 753533 h 2768600"/>
              <a:gd name="connsiteX50" fmla="*/ 1219200 w 3539066"/>
              <a:gd name="connsiteY50" fmla="*/ 770466 h 2768600"/>
              <a:gd name="connsiteX51" fmla="*/ 1143000 w 3539066"/>
              <a:gd name="connsiteY51" fmla="*/ 795866 h 2768600"/>
              <a:gd name="connsiteX52" fmla="*/ 1117600 w 3539066"/>
              <a:gd name="connsiteY52" fmla="*/ 804333 h 2768600"/>
              <a:gd name="connsiteX53" fmla="*/ 1100666 w 3539066"/>
              <a:gd name="connsiteY53" fmla="*/ 821266 h 2768600"/>
              <a:gd name="connsiteX54" fmla="*/ 1075266 w 3539066"/>
              <a:gd name="connsiteY54" fmla="*/ 829733 h 2768600"/>
              <a:gd name="connsiteX55" fmla="*/ 956733 w 3539066"/>
              <a:gd name="connsiteY55" fmla="*/ 838200 h 2768600"/>
              <a:gd name="connsiteX56" fmla="*/ 922866 w 3539066"/>
              <a:gd name="connsiteY56" fmla="*/ 846666 h 2768600"/>
              <a:gd name="connsiteX57" fmla="*/ 905933 w 3539066"/>
              <a:gd name="connsiteY57" fmla="*/ 863600 h 2768600"/>
              <a:gd name="connsiteX58" fmla="*/ 872066 w 3539066"/>
              <a:gd name="connsiteY58" fmla="*/ 872066 h 2768600"/>
              <a:gd name="connsiteX59" fmla="*/ 812800 w 3539066"/>
              <a:gd name="connsiteY59" fmla="*/ 897466 h 2768600"/>
              <a:gd name="connsiteX60" fmla="*/ 787400 w 3539066"/>
              <a:gd name="connsiteY60" fmla="*/ 914400 h 2768600"/>
              <a:gd name="connsiteX61" fmla="*/ 736600 w 3539066"/>
              <a:gd name="connsiteY61" fmla="*/ 931333 h 2768600"/>
              <a:gd name="connsiteX62" fmla="*/ 677333 w 3539066"/>
              <a:gd name="connsiteY62" fmla="*/ 956733 h 2768600"/>
              <a:gd name="connsiteX63" fmla="*/ 626533 w 3539066"/>
              <a:gd name="connsiteY63" fmla="*/ 973666 h 2768600"/>
              <a:gd name="connsiteX64" fmla="*/ 474133 w 3539066"/>
              <a:gd name="connsiteY64" fmla="*/ 990600 h 2768600"/>
              <a:gd name="connsiteX65" fmla="*/ 397933 w 3539066"/>
              <a:gd name="connsiteY65" fmla="*/ 1016000 h 2768600"/>
              <a:gd name="connsiteX66" fmla="*/ 372533 w 3539066"/>
              <a:gd name="connsiteY66" fmla="*/ 1024466 h 2768600"/>
              <a:gd name="connsiteX67" fmla="*/ 330200 w 3539066"/>
              <a:gd name="connsiteY67" fmla="*/ 1049866 h 2768600"/>
              <a:gd name="connsiteX68" fmla="*/ 313266 w 3539066"/>
              <a:gd name="connsiteY68" fmla="*/ 1066800 h 2768600"/>
              <a:gd name="connsiteX69" fmla="*/ 279400 w 3539066"/>
              <a:gd name="connsiteY69" fmla="*/ 1075266 h 2768600"/>
              <a:gd name="connsiteX70" fmla="*/ 220133 w 3539066"/>
              <a:gd name="connsiteY70" fmla="*/ 1100666 h 2768600"/>
              <a:gd name="connsiteX71" fmla="*/ 169333 w 3539066"/>
              <a:gd name="connsiteY71" fmla="*/ 1117600 h 2768600"/>
              <a:gd name="connsiteX72" fmla="*/ 143933 w 3539066"/>
              <a:gd name="connsiteY72" fmla="*/ 1126066 h 2768600"/>
              <a:gd name="connsiteX73" fmla="*/ 127000 w 3539066"/>
              <a:gd name="connsiteY73" fmla="*/ 1143000 h 2768600"/>
              <a:gd name="connsiteX74" fmla="*/ 84666 w 3539066"/>
              <a:gd name="connsiteY74" fmla="*/ 1176866 h 2768600"/>
              <a:gd name="connsiteX75" fmla="*/ 33866 w 3539066"/>
              <a:gd name="connsiteY75" fmla="*/ 1244600 h 2768600"/>
              <a:gd name="connsiteX76" fmla="*/ 8466 w 3539066"/>
              <a:gd name="connsiteY76" fmla="*/ 1320800 h 2768600"/>
              <a:gd name="connsiteX77" fmla="*/ 0 w 3539066"/>
              <a:gd name="connsiteY77" fmla="*/ 1346200 h 2768600"/>
              <a:gd name="connsiteX78" fmla="*/ 25400 w 3539066"/>
              <a:gd name="connsiteY78" fmla="*/ 1456266 h 2768600"/>
              <a:gd name="connsiteX79" fmla="*/ 42333 w 3539066"/>
              <a:gd name="connsiteY79" fmla="*/ 1473200 h 2768600"/>
              <a:gd name="connsiteX80" fmla="*/ 50800 w 3539066"/>
              <a:gd name="connsiteY80" fmla="*/ 1498600 h 2768600"/>
              <a:gd name="connsiteX81" fmla="*/ 101600 w 3539066"/>
              <a:gd name="connsiteY81" fmla="*/ 1566333 h 2768600"/>
              <a:gd name="connsiteX82" fmla="*/ 143933 w 3539066"/>
              <a:gd name="connsiteY82" fmla="*/ 1634066 h 2768600"/>
              <a:gd name="connsiteX83" fmla="*/ 143933 w 3539066"/>
              <a:gd name="connsiteY83" fmla="*/ 1735666 h 2768600"/>
              <a:gd name="connsiteX84" fmla="*/ 169333 w 3539066"/>
              <a:gd name="connsiteY84" fmla="*/ 1879600 h 2768600"/>
              <a:gd name="connsiteX85" fmla="*/ 194733 w 3539066"/>
              <a:gd name="connsiteY85" fmla="*/ 1930400 h 2768600"/>
              <a:gd name="connsiteX86" fmla="*/ 220133 w 3539066"/>
              <a:gd name="connsiteY86" fmla="*/ 1947333 h 2768600"/>
              <a:gd name="connsiteX87" fmla="*/ 237066 w 3539066"/>
              <a:gd name="connsiteY87" fmla="*/ 1972733 h 2768600"/>
              <a:gd name="connsiteX88" fmla="*/ 279400 w 3539066"/>
              <a:gd name="connsiteY88" fmla="*/ 2006600 h 2768600"/>
              <a:gd name="connsiteX89" fmla="*/ 313266 w 3539066"/>
              <a:gd name="connsiteY89" fmla="*/ 2057400 h 2768600"/>
              <a:gd name="connsiteX90" fmla="*/ 347133 w 3539066"/>
              <a:gd name="connsiteY90" fmla="*/ 2099733 h 2768600"/>
              <a:gd name="connsiteX91" fmla="*/ 372533 w 3539066"/>
              <a:gd name="connsiteY91" fmla="*/ 2125133 h 2768600"/>
              <a:gd name="connsiteX92" fmla="*/ 381000 w 3539066"/>
              <a:gd name="connsiteY92" fmla="*/ 2150533 h 2768600"/>
              <a:gd name="connsiteX93" fmla="*/ 397933 w 3539066"/>
              <a:gd name="connsiteY93" fmla="*/ 2345266 h 2768600"/>
              <a:gd name="connsiteX94" fmla="*/ 414866 w 3539066"/>
              <a:gd name="connsiteY94" fmla="*/ 2370666 h 2768600"/>
              <a:gd name="connsiteX95" fmla="*/ 440266 w 3539066"/>
              <a:gd name="connsiteY95" fmla="*/ 2429933 h 2768600"/>
              <a:gd name="connsiteX96" fmla="*/ 465666 w 3539066"/>
              <a:gd name="connsiteY96" fmla="*/ 2480733 h 2768600"/>
              <a:gd name="connsiteX97" fmla="*/ 491066 w 3539066"/>
              <a:gd name="connsiteY97" fmla="*/ 2489200 h 2768600"/>
              <a:gd name="connsiteX98" fmla="*/ 508000 w 3539066"/>
              <a:gd name="connsiteY98" fmla="*/ 2514600 h 2768600"/>
              <a:gd name="connsiteX99" fmla="*/ 558800 w 3539066"/>
              <a:gd name="connsiteY99" fmla="*/ 2540000 h 2768600"/>
              <a:gd name="connsiteX100" fmla="*/ 584200 w 3539066"/>
              <a:gd name="connsiteY100" fmla="*/ 2556933 h 2768600"/>
              <a:gd name="connsiteX101" fmla="*/ 609600 w 3539066"/>
              <a:gd name="connsiteY101" fmla="*/ 2565400 h 2768600"/>
              <a:gd name="connsiteX102" fmla="*/ 635000 w 3539066"/>
              <a:gd name="connsiteY102" fmla="*/ 2582333 h 2768600"/>
              <a:gd name="connsiteX103" fmla="*/ 668866 w 3539066"/>
              <a:gd name="connsiteY103" fmla="*/ 2590800 h 2768600"/>
              <a:gd name="connsiteX104" fmla="*/ 694266 w 3539066"/>
              <a:gd name="connsiteY104" fmla="*/ 2599266 h 2768600"/>
              <a:gd name="connsiteX105" fmla="*/ 736600 w 3539066"/>
              <a:gd name="connsiteY105" fmla="*/ 2624666 h 2768600"/>
              <a:gd name="connsiteX106" fmla="*/ 753533 w 3539066"/>
              <a:gd name="connsiteY106" fmla="*/ 2641600 h 2768600"/>
              <a:gd name="connsiteX107" fmla="*/ 812800 w 3539066"/>
              <a:gd name="connsiteY107" fmla="*/ 2683933 h 2768600"/>
              <a:gd name="connsiteX108" fmla="*/ 872066 w 3539066"/>
              <a:gd name="connsiteY108" fmla="*/ 2700866 h 2768600"/>
              <a:gd name="connsiteX109" fmla="*/ 922866 w 3539066"/>
              <a:gd name="connsiteY109" fmla="*/ 2717800 h 2768600"/>
              <a:gd name="connsiteX110" fmla="*/ 948266 w 3539066"/>
              <a:gd name="connsiteY110" fmla="*/ 2726266 h 2768600"/>
              <a:gd name="connsiteX111" fmla="*/ 973666 w 3539066"/>
              <a:gd name="connsiteY111" fmla="*/ 2734733 h 2768600"/>
              <a:gd name="connsiteX112" fmla="*/ 1032933 w 3539066"/>
              <a:gd name="connsiteY112" fmla="*/ 2751666 h 2768600"/>
              <a:gd name="connsiteX113" fmla="*/ 1058333 w 3539066"/>
              <a:gd name="connsiteY113" fmla="*/ 2768600 h 276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3539066" h="2768600">
                <a:moveTo>
                  <a:pt x="3539066" y="0"/>
                </a:moveTo>
                <a:cubicBezTo>
                  <a:pt x="3522282" y="3357"/>
                  <a:pt x="3480807" y="10953"/>
                  <a:pt x="3462866" y="16933"/>
                </a:cubicBezTo>
                <a:cubicBezTo>
                  <a:pt x="3448448" y="21739"/>
                  <a:pt x="3434951" y="29060"/>
                  <a:pt x="3420533" y="33866"/>
                </a:cubicBezTo>
                <a:cubicBezTo>
                  <a:pt x="3390592" y="43846"/>
                  <a:pt x="3358252" y="46392"/>
                  <a:pt x="3327400" y="50800"/>
                </a:cubicBezTo>
                <a:cubicBezTo>
                  <a:pt x="3318933" y="53622"/>
                  <a:pt x="3310203" y="55750"/>
                  <a:pt x="3302000" y="59266"/>
                </a:cubicBezTo>
                <a:cubicBezTo>
                  <a:pt x="3228764" y="90653"/>
                  <a:pt x="3302300" y="64812"/>
                  <a:pt x="3242733" y="84666"/>
                </a:cubicBezTo>
                <a:cubicBezTo>
                  <a:pt x="3225800" y="95955"/>
                  <a:pt x="3211240" y="112097"/>
                  <a:pt x="3191933" y="118533"/>
                </a:cubicBezTo>
                <a:cubicBezTo>
                  <a:pt x="3183466" y="121355"/>
                  <a:pt x="3174335" y="122666"/>
                  <a:pt x="3166533" y="127000"/>
                </a:cubicBezTo>
                <a:cubicBezTo>
                  <a:pt x="3079194" y="175521"/>
                  <a:pt x="3147807" y="150174"/>
                  <a:pt x="3090333" y="169333"/>
                </a:cubicBezTo>
                <a:cubicBezTo>
                  <a:pt x="3071607" y="188059"/>
                  <a:pt x="3063109" y="199878"/>
                  <a:pt x="3039533" y="211666"/>
                </a:cubicBezTo>
                <a:cubicBezTo>
                  <a:pt x="3025999" y="218433"/>
                  <a:pt x="2992926" y="224983"/>
                  <a:pt x="2980266" y="228600"/>
                </a:cubicBezTo>
                <a:cubicBezTo>
                  <a:pt x="2971685" y="231052"/>
                  <a:pt x="2963333" y="234244"/>
                  <a:pt x="2954866" y="237066"/>
                </a:cubicBezTo>
                <a:lnTo>
                  <a:pt x="2912533" y="279400"/>
                </a:lnTo>
                <a:cubicBezTo>
                  <a:pt x="2904066" y="287867"/>
                  <a:pt x="2898492" y="301014"/>
                  <a:pt x="2887133" y="304800"/>
                </a:cubicBezTo>
                <a:lnTo>
                  <a:pt x="2861733" y="313266"/>
                </a:lnTo>
                <a:cubicBezTo>
                  <a:pt x="2840900" y="334099"/>
                  <a:pt x="2823828" y="346743"/>
                  <a:pt x="2810933" y="372533"/>
                </a:cubicBezTo>
                <a:cubicBezTo>
                  <a:pt x="2806942" y="380515"/>
                  <a:pt x="2808777" y="391622"/>
                  <a:pt x="2802466" y="397933"/>
                </a:cubicBezTo>
                <a:cubicBezTo>
                  <a:pt x="2796155" y="404244"/>
                  <a:pt x="2785533" y="403578"/>
                  <a:pt x="2777066" y="406400"/>
                </a:cubicBezTo>
                <a:cubicBezTo>
                  <a:pt x="2765777" y="423333"/>
                  <a:pt x="2757591" y="442810"/>
                  <a:pt x="2743200" y="457200"/>
                </a:cubicBezTo>
                <a:cubicBezTo>
                  <a:pt x="2737555" y="462844"/>
                  <a:pt x="2731253" y="467900"/>
                  <a:pt x="2726266" y="474133"/>
                </a:cubicBezTo>
                <a:cubicBezTo>
                  <a:pt x="2719909" y="482079"/>
                  <a:pt x="2716528" y="492338"/>
                  <a:pt x="2709333" y="499533"/>
                </a:cubicBezTo>
                <a:cubicBezTo>
                  <a:pt x="2702138" y="506728"/>
                  <a:pt x="2691879" y="510109"/>
                  <a:pt x="2683933" y="516466"/>
                </a:cubicBezTo>
                <a:cubicBezTo>
                  <a:pt x="2677700" y="521453"/>
                  <a:pt x="2672644" y="527755"/>
                  <a:pt x="2667000" y="533400"/>
                </a:cubicBezTo>
                <a:cubicBezTo>
                  <a:pt x="2664178" y="544689"/>
                  <a:pt x="2663737" y="556858"/>
                  <a:pt x="2658533" y="567266"/>
                </a:cubicBezTo>
                <a:cubicBezTo>
                  <a:pt x="2654963" y="574406"/>
                  <a:pt x="2645170" y="577060"/>
                  <a:pt x="2641600" y="584200"/>
                </a:cubicBezTo>
                <a:cubicBezTo>
                  <a:pt x="2633618" y="600165"/>
                  <a:pt x="2630310" y="618067"/>
                  <a:pt x="2624666" y="635000"/>
                </a:cubicBezTo>
                <a:lnTo>
                  <a:pt x="2607733" y="685800"/>
                </a:lnTo>
                <a:cubicBezTo>
                  <a:pt x="2604911" y="694267"/>
                  <a:pt x="2606692" y="706250"/>
                  <a:pt x="2599266" y="711200"/>
                </a:cubicBezTo>
                <a:lnTo>
                  <a:pt x="2573866" y="728133"/>
                </a:lnTo>
                <a:cubicBezTo>
                  <a:pt x="2566296" y="739489"/>
                  <a:pt x="2526815" y="805907"/>
                  <a:pt x="2506133" y="812800"/>
                </a:cubicBezTo>
                <a:cubicBezTo>
                  <a:pt x="2497666" y="815622"/>
                  <a:pt x="2488936" y="817750"/>
                  <a:pt x="2480733" y="821266"/>
                </a:cubicBezTo>
                <a:cubicBezTo>
                  <a:pt x="2407497" y="852653"/>
                  <a:pt x="2481033" y="826812"/>
                  <a:pt x="2421466" y="846666"/>
                </a:cubicBezTo>
                <a:cubicBezTo>
                  <a:pt x="2412999" y="852311"/>
                  <a:pt x="2405365" y="859467"/>
                  <a:pt x="2396066" y="863600"/>
                </a:cubicBezTo>
                <a:cubicBezTo>
                  <a:pt x="2379755" y="870849"/>
                  <a:pt x="2362199" y="874889"/>
                  <a:pt x="2345266" y="880533"/>
                </a:cubicBezTo>
                <a:lnTo>
                  <a:pt x="2319866" y="889000"/>
                </a:lnTo>
                <a:cubicBezTo>
                  <a:pt x="2319861" y="889002"/>
                  <a:pt x="2269070" y="905930"/>
                  <a:pt x="2269066" y="905933"/>
                </a:cubicBezTo>
                <a:cubicBezTo>
                  <a:pt x="2252133" y="917222"/>
                  <a:pt x="2237573" y="933364"/>
                  <a:pt x="2218266" y="939800"/>
                </a:cubicBezTo>
                <a:cubicBezTo>
                  <a:pt x="2201333" y="945444"/>
                  <a:pt x="2185072" y="953798"/>
                  <a:pt x="2167466" y="956733"/>
                </a:cubicBezTo>
                <a:cubicBezTo>
                  <a:pt x="2102471" y="967566"/>
                  <a:pt x="2133500" y="961834"/>
                  <a:pt x="2074333" y="973666"/>
                </a:cubicBezTo>
                <a:cubicBezTo>
                  <a:pt x="1986844" y="970844"/>
                  <a:pt x="1899249" y="970340"/>
                  <a:pt x="1811866" y="965200"/>
                </a:cubicBezTo>
                <a:cubicBezTo>
                  <a:pt x="1780199" y="963337"/>
                  <a:pt x="1787555" y="952960"/>
                  <a:pt x="1769533" y="931333"/>
                </a:cubicBezTo>
                <a:cubicBezTo>
                  <a:pt x="1761868" y="922135"/>
                  <a:pt x="1753584" y="913284"/>
                  <a:pt x="1744133" y="905933"/>
                </a:cubicBezTo>
                <a:cubicBezTo>
                  <a:pt x="1676622" y="853424"/>
                  <a:pt x="1716712" y="884505"/>
                  <a:pt x="1667933" y="863600"/>
                </a:cubicBezTo>
                <a:cubicBezTo>
                  <a:pt x="1594697" y="832213"/>
                  <a:pt x="1668233" y="858054"/>
                  <a:pt x="1608666" y="838200"/>
                </a:cubicBezTo>
                <a:cubicBezTo>
                  <a:pt x="1587130" y="816663"/>
                  <a:pt x="1592040" y="818002"/>
                  <a:pt x="1557866" y="804333"/>
                </a:cubicBezTo>
                <a:cubicBezTo>
                  <a:pt x="1541293" y="797704"/>
                  <a:pt x="1507066" y="787400"/>
                  <a:pt x="1507066" y="787400"/>
                </a:cubicBezTo>
                <a:cubicBezTo>
                  <a:pt x="1488885" y="769217"/>
                  <a:pt x="1463271" y="741388"/>
                  <a:pt x="1439333" y="736600"/>
                </a:cubicBezTo>
                <a:lnTo>
                  <a:pt x="1397000" y="728133"/>
                </a:lnTo>
                <a:cubicBezTo>
                  <a:pt x="1347537" y="735199"/>
                  <a:pt x="1339960" y="735164"/>
                  <a:pt x="1295400" y="745066"/>
                </a:cubicBezTo>
                <a:cubicBezTo>
                  <a:pt x="1284041" y="747590"/>
                  <a:pt x="1272572" y="749853"/>
                  <a:pt x="1261533" y="753533"/>
                </a:cubicBezTo>
                <a:cubicBezTo>
                  <a:pt x="1247115" y="758339"/>
                  <a:pt x="1233483" y="765272"/>
                  <a:pt x="1219200" y="770466"/>
                </a:cubicBezTo>
                <a:cubicBezTo>
                  <a:pt x="1219107" y="770500"/>
                  <a:pt x="1155747" y="791617"/>
                  <a:pt x="1143000" y="795866"/>
                </a:cubicBezTo>
                <a:lnTo>
                  <a:pt x="1117600" y="804333"/>
                </a:lnTo>
                <a:cubicBezTo>
                  <a:pt x="1111955" y="809977"/>
                  <a:pt x="1107511" y="817159"/>
                  <a:pt x="1100666" y="821266"/>
                </a:cubicBezTo>
                <a:cubicBezTo>
                  <a:pt x="1093013" y="825858"/>
                  <a:pt x="1084130" y="828690"/>
                  <a:pt x="1075266" y="829733"/>
                </a:cubicBezTo>
                <a:cubicBezTo>
                  <a:pt x="1035926" y="834361"/>
                  <a:pt x="996244" y="835378"/>
                  <a:pt x="956733" y="838200"/>
                </a:cubicBezTo>
                <a:cubicBezTo>
                  <a:pt x="945444" y="841022"/>
                  <a:pt x="933274" y="841462"/>
                  <a:pt x="922866" y="846666"/>
                </a:cubicBezTo>
                <a:cubicBezTo>
                  <a:pt x="915726" y="850236"/>
                  <a:pt x="913073" y="860030"/>
                  <a:pt x="905933" y="863600"/>
                </a:cubicBezTo>
                <a:cubicBezTo>
                  <a:pt x="895525" y="868804"/>
                  <a:pt x="883355" y="869244"/>
                  <a:pt x="872066" y="872066"/>
                </a:cubicBezTo>
                <a:cubicBezTo>
                  <a:pt x="837167" y="906967"/>
                  <a:pt x="877005" y="873389"/>
                  <a:pt x="812800" y="897466"/>
                </a:cubicBezTo>
                <a:cubicBezTo>
                  <a:pt x="803272" y="901039"/>
                  <a:pt x="796699" y="910267"/>
                  <a:pt x="787400" y="914400"/>
                </a:cubicBezTo>
                <a:cubicBezTo>
                  <a:pt x="771089" y="921649"/>
                  <a:pt x="736600" y="931333"/>
                  <a:pt x="736600" y="931333"/>
                </a:cubicBezTo>
                <a:cubicBezTo>
                  <a:pt x="706708" y="961223"/>
                  <a:pt x="732509" y="941685"/>
                  <a:pt x="677333" y="956733"/>
                </a:cubicBezTo>
                <a:cubicBezTo>
                  <a:pt x="660113" y="961429"/>
                  <a:pt x="644139" y="970731"/>
                  <a:pt x="626533" y="973666"/>
                </a:cubicBezTo>
                <a:cubicBezTo>
                  <a:pt x="542211" y="987720"/>
                  <a:pt x="592841" y="980707"/>
                  <a:pt x="474133" y="990600"/>
                </a:cubicBezTo>
                <a:lnTo>
                  <a:pt x="397933" y="1016000"/>
                </a:lnTo>
                <a:lnTo>
                  <a:pt x="372533" y="1024466"/>
                </a:lnTo>
                <a:cubicBezTo>
                  <a:pt x="329630" y="1067371"/>
                  <a:pt x="385153" y="1016895"/>
                  <a:pt x="330200" y="1049866"/>
                </a:cubicBezTo>
                <a:cubicBezTo>
                  <a:pt x="323355" y="1053973"/>
                  <a:pt x="320406" y="1063230"/>
                  <a:pt x="313266" y="1066800"/>
                </a:cubicBezTo>
                <a:cubicBezTo>
                  <a:pt x="302858" y="1072004"/>
                  <a:pt x="290588" y="1072069"/>
                  <a:pt x="279400" y="1075266"/>
                </a:cubicBezTo>
                <a:cubicBezTo>
                  <a:pt x="231716" y="1088890"/>
                  <a:pt x="276564" y="1078093"/>
                  <a:pt x="220133" y="1100666"/>
                </a:cubicBezTo>
                <a:cubicBezTo>
                  <a:pt x="203560" y="1107295"/>
                  <a:pt x="186266" y="1111956"/>
                  <a:pt x="169333" y="1117600"/>
                </a:cubicBezTo>
                <a:lnTo>
                  <a:pt x="143933" y="1126066"/>
                </a:lnTo>
                <a:cubicBezTo>
                  <a:pt x="138289" y="1131711"/>
                  <a:pt x="133233" y="1138013"/>
                  <a:pt x="127000" y="1143000"/>
                </a:cubicBezTo>
                <a:cubicBezTo>
                  <a:pt x="106174" y="1159661"/>
                  <a:pt x="99997" y="1156425"/>
                  <a:pt x="84666" y="1176866"/>
                </a:cubicBezTo>
                <a:cubicBezTo>
                  <a:pt x="27221" y="1253460"/>
                  <a:pt x="72703" y="1205763"/>
                  <a:pt x="33866" y="1244600"/>
                </a:cubicBezTo>
                <a:lnTo>
                  <a:pt x="8466" y="1320800"/>
                </a:lnTo>
                <a:lnTo>
                  <a:pt x="0" y="1346200"/>
                </a:lnTo>
                <a:cubicBezTo>
                  <a:pt x="2329" y="1362503"/>
                  <a:pt x="9902" y="1440767"/>
                  <a:pt x="25400" y="1456266"/>
                </a:cubicBezTo>
                <a:lnTo>
                  <a:pt x="42333" y="1473200"/>
                </a:lnTo>
                <a:cubicBezTo>
                  <a:pt x="45155" y="1481667"/>
                  <a:pt x="46466" y="1490798"/>
                  <a:pt x="50800" y="1498600"/>
                </a:cubicBezTo>
                <a:cubicBezTo>
                  <a:pt x="74736" y="1541685"/>
                  <a:pt x="75907" y="1540641"/>
                  <a:pt x="101600" y="1566333"/>
                </a:cubicBezTo>
                <a:cubicBezTo>
                  <a:pt x="121751" y="1626786"/>
                  <a:pt x="103681" y="1607232"/>
                  <a:pt x="143933" y="1634066"/>
                </a:cubicBezTo>
                <a:cubicBezTo>
                  <a:pt x="163783" y="1693613"/>
                  <a:pt x="143933" y="1622239"/>
                  <a:pt x="143933" y="1735666"/>
                </a:cubicBezTo>
                <a:cubicBezTo>
                  <a:pt x="143933" y="1816324"/>
                  <a:pt x="148316" y="1816549"/>
                  <a:pt x="169333" y="1879600"/>
                </a:cubicBezTo>
                <a:cubicBezTo>
                  <a:pt x="176219" y="1900257"/>
                  <a:pt x="178322" y="1913989"/>
                  <a:pt x="194733" y="1930400"/>
                </a:cubicBezTo>
                <a:cubicBezTo>
                  <a:pt x="201928" y="1937595"/>
                  <a:pt x="211666" y="1941689"/>
                  <a:pt x="220133" y="1947333"/>
                </a:cubicBezTo>
                <a:cubicBezTo>
                  <a:pt x="225777" y="1955800"/>
                  <a:pt x="229871" y="1965538"/>
                  <a:pt x="237066" y="1972733"/>
                </a:cubicBezTo>
                <a:cubicBezTo>
                  <a:pt x="270393" y="2006060"/>
                  <a:pt x="254263" y="1973084"/>
                  <a:pt x="279400" y="2006600"/>
                </a:cubicBezTo>
                <a:cubicBezTo>
                  <a:pt x="291611" y="2022881"/>
                  <a:pt x="298875" y="2043010"/>
                  <a:pt x="313266" y="2057400"/>
                </a:cubicBezTo>
                <a:cubicBezTo>
                  <a:pt x="362524" y="2106655"/>
                  <a:pt x="293740" y="2035661"/>
                  <a:pt x="347133" y="2099733"/>
                </a:cubicBezTo>
                <a:cubicBezTo>
                  <a:pt x="354798" y="2108931"/>
                  <a:pt x="364066" y="2116666"/>
                  <a:pt x="372533" y="2125133"/>
                </a:cubicBezTo>
                <a:cubicBezTo>
                  <a:pt x="375355" y="2133600"/>
                  <a:pt x="379893" y="2141677"/>
                  <a:pt x="381000" y="2150533"/>
                </a:cubicBezTo>
                <a:cubicBezTo>
                  <a:pt x="381838" y="2157240"/>
                  <a:pt x="393360" y="2325451"/>
                  <a:pt x="397933" y="2345266"/>
                </a:cubicBezTo>
                <a:cubicBezTo>
                  <a:pt x="400221" y="2355181"/>
                  <a:pt x="409222" y="2362199"/>
                  <a:pt x="414866" y="2370666"/>
                </a:cubicBezTo>
                <a:cubicBezTo>
                  <a:pt x="432487" y="2441149"/>
                  <a:pt x="411031" y="2371464"/>
                  <a:pt x="440266" y="2429933"/>
                </a:cubicBezTo>
                <a:cubicBezTo>
                  <a:pt x="450491" y="2450383"/>
                  <a:pt x="445447" y="2464558"/>
                  <a:pt x="465666" y="2480733"/>
                </a:cubicBezTo>
                <a:cubicBezTo>
                  <a:pt x="472635" y="2486308"/>
                  <a:pt x="482599" y="2486378"/>
                  <a:pt x="491066" y="2489200"/>
                </a:cubicBezTo>
                <a:cubicBezTo>
                  <a:pt x="496711" y="2497667"/>
                  <a:pt x="500805" y="2507405"/>
                  <a:pt x="508000" y="2514600"/>
                </a:cubicBezTo>
                <a:cubicBezTo>
                  <a:pt x="532263" y="2538863"/>
                  <a:pt x="531256" y="2526228"/>
                  <a:pt x="558800" y="2540000"/>
                </a:cubicBezTo>
                <a:cubicBezTo>
                  <a:pt x="567901" y="2544551"/>
                  <a:pt x="575099" y="2552382"/>
                  <a:pt x="584200" y="2556933"/>
                </a:cubicBezTo>
                <a:cubicBezTo>
                  <a:pt x="592182" y="2560924"/>
                  <a:pt x="601618" y="2561409"/>
                  <a:pt x="609600" y="2565400"/>
                </a:cubicBezTo>
                <a:cubicBezTo>
                  <a:pt x="618701" y="2569951"/>
                  <a:pt x="625647" y="2578325"/>
                  <a:pt x="635000" y="2582333"/>
                </a:cubicBezTo>
                <a:cubicBezTo>
                  <a:pt x="645695" y="2586917"/>
                  <a:pt x="657678" y="2587603"/>
                  <a:pt x="668866" y="2590800"/>
                </a:cubicBezTo>
                <a:cubicBezTo>
                  <a:pt x="677447" y="2593252"/>
                  <a:pt x="685799" y="2596444"/>
                  <a:pt x="694266" y="2599266"/>
                </a:cubicBezTo>
                <a:cubicBezTo>
                  <a:pt x="737175" y="2642175"/>
                  <a:pt x="681642" y="2591691"/>
                  <a:pt x="736600" y="2624666"/>
                </a:cubicBezTo>
                <a:cubicBezTo>
                  <a:pt x="743445" y="2628773"/>
                  <a:pt x="747401" y="2636490"/>
                  <a:pt x="753533" y="2641600"/>
                </a:cubicBezTo>
                <a:cubicBezTo>
                  <a:pt x="759286" y="2646395"/>
                  <a:pt x="801802" y="2678434"/>
                  <a:pt x="812800" y="2683933"/>
                </a:cubicBezTo>
                <a:cubicBezTo>
                  <a:pt x="827032" y="2691049"/>
                  <a:pt x="858495" y="2696795"/>
                  <a:pt x="872066" y="2700866"/>
                </a:cubicBezTo>
                <a:cubicBezTo>
                  <a:pt x="889163" y="2705995"/>
                  <a:pt x="905933" y="2712156"/>
                  <a:pt x="922866" y="2717800"/>
                </a:cubicBezTo>
                <a:lnTo>
                  <a:pt x="948266" y="2726266"/>
                </a:lnTo>
                <a:cubicBezTo>
                  <a:pt x="956733" y="2729088"/>
                  <a:pt x="965008" y="2732568"/>
                  <a:pt x="973666" y="2734733"/>
                </a:cubicBezTo>
                <a:cubicBezTo>
                  <a:pt x="1016191" y="2745365"/>
                  <a:pt x="996494" y="2739520"/>
                  <a:pt x="1032933" y="2751666"/>
                </a:cubicBezTo>
                <a:lnTo>
                  <a:pt x="1058333" y="2768600"/>
                </a:lnTo>
              </a:path>
            </a:pathLst>
          </a:cu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 6"/>
          <p:cNvSpPr/>
          <p:nvPr/>
        </p:nvSpPr>
        <p:spPr>
          <a:xfrm>
            <a:off x="5491524" y="1380067"/>
            <a:ext cx="3407475" cy="1752600"/>
          </a:xfrm>
          <a:custGeom>
            <a:avLst/>
            <a:gdLst>
              <a:gd name="connsiteX0" fmla="*/ 3407475 w 3407475"/>
              <a:gd name="connsiteY0" fmla="*/ 0 h 1752600"/>
              <a:gd name="connsiteX1" fmla="*/ 3373609 w 3407475"/>
              <a:gd name="connsiteY1" fmla="*/ 8466 h 1752600"/>
              <a:gd name="connsiteX2" fmla="*/ 3322809 w 3407475"/>
              <a:gd name="connsiteY2" fmla="*/ 33866 h 1752600"/>
              <a:gd name="connsiteX3" fmla="*/ 2814809 w 3407475"/>
              <a:gd name="connsiteY3" fmla="*/ 59266 h 1752600"/>
              <a:gd name="connsiteX4" fmla="*/ 2755542 w 3407475"/>
              <a:gd name="connsiteY4" fmla="*/ 76200 h 1752600"/>
              <a:gd name="connsiteX5" fmla="*/ 2679342 w 3407475"/>
              <a:gd name="connsiteY5" fmla="*/ 101600 h 1752600"/>
              <a:gd name="connsiteX6" fmla="*/ 2628542 w 3407475"/>
              <a:gd name="connsiteY6" fmla="*/ 118533 h 1752600"/>
              <a:gd name="connsiteX7" fmla="*/ 2603142 w 3407475"/>
              <a:gd name="connsiteY7" fmla="*/ 127000 h 1752600"/>
              <a:gd name="connsiteX8" fmla="*/ 2577742 w 3407475"/>
              <a:gd name="connsiteY8" fmla="*/ 143933 h 1752600"/>
              <a:gd name="connsiteX9" fmla="*/ 2560809 w 3407475"/>
              <a:gd name="connsiteY9" fmla="*/ 169333 h 1752600"/>
              <a:gd name="connsiteX10" fmla="*/ 2552342 w 3407475"/>
              <a:gd name="connsiteY10" fmla="*/ 194733 h 1752600"/>
              <a:gd name="connsiteX11" fmla="*/ 2526942 w 3407475"/>
              <a:gd name="connsiteY11" fmla="*/ 203200 h 1752600"/>
              <a:gd name="connsiteX12" fmla="*/ 2501542 w 3407475"/>
              <a:gd name="connsiteY12" fmla="*/ 220133 h 1752600"/>
              <a:gd name="connsiteX13" fmla="*/ 2399942 w 3407475"/>
              <a:gd name="connsiteY13" fmla="*/ 211666 h 1752600"/>
              <a:gd name="connsiteX14" fmla="*/ 2340675 w 3407475"/>
              <a:gd name="connsiteY14" fmla="*/ 194733 h 1752600"/>
              <a:gd name="connsiteX15" fmla="*/ 2239075 w 3407475"/>
              <a:gd name="connsiteY15" fmla="*/ 211666 h 1752600"/>
              <a:gd name="connsiteX16" fmla="*/ 2222142 w 3407475"/>
              <a:gd name="connsiteY16" fmla="*/ 228600 h 1752600"/>
              <a:gd name="connsiteX17" fmla="*/ 2213675 w 3407475"/>
              <a:gd name="connsiteY17" fmla="*/ 254000 h 1752600"/>
              <a:gd name="connsiteX18" fmla="*/ 2162875 w 3407475"/>
              <a:gd name="connsiteY18" fmla="*/ 296333 h 1752600"/>
              <a:gd name="connsiteX19" fmla="*/ 2112075 w 3407475"/>
              <a:gd name="connsiteY19" fmla="*/ 338666 h 1752600"/>
              <a:gd name="connsiteX20" fmla="*/ 2086675 w 3407475"/>
              <a:gd name="connsiteY20" fmla="*/ 347133 h 1752600"/>
              <a:gd name="connsiteX21" fmla="*/ 2027409 w 3407475"/>
              <a:gd name="connsiteY21" fmla="*/ 372533 h 1752600"/>
              <a:gd name="connsiteX22" fmla="*/ 1968142 w 3407475"/>
              <a:gd name="connsiteY22" fmla="*/ 381000 h 1752600"/>
              <a:gd name="connsiteX23" fmla="*/ 1875009 w 3407475"/>
              <a:gd name="connsiteY23" fmla="*/ 406400 h 1752600"/>
              <a:gd name="connsiteX24" fmla="*/ 1849609 w 3407475"/>
              <a:gd name="connsiteY24" fmla="*/ 423333 h 1752600"/>
              <a:gd name="connsiteX25" fmla="*/ 1790342 w 3407475"/>
              <a:gd name="connsiteY25" fmla="*/ 440266 h 1752600"/>
              <a:gd name="connsiteX26" fmla="*/ 1764942 w 3407475"/>
              <a:gd name="connsiteY26" fmla="*/ 457200 h 1752600"/>
              <a:gd name="connsiteX27" fmla="*/ 1739542 w 3407475"/>
              <a:gd name="connsiteY27" fmla="*/ 465666 h 1752600"/>
              <a:gd name="connsiteX28" fmla="*/ 1637942 w 3407475"/>
              <a:gd name="connsiteY28" fmla="*/ 533400 h 1752600"/>
              <a:gd name="connsiteX29" fmla="*/ 1595609 w 3407475"/>
              <a:gd name="connsiteY29" fmla="*/ 567266 h 1752600"/>
              <a:gd name="connsiteX30" fmla="*/ 1578675 w 3407475"/>
              <a:gd name="connsiteY30" fmla="*/ 584200 h 1752600"/>
              <a:gd name="connsiteX31" fmla="*/ 1553275 w 3407475"/>
              <a:gd name="connsiteY31" fmla="*/ 601133 h 1752600"/>
              <a:gd name="connsiteX32" fmla="*/ 1527875 w 3407475"/>
              <a:gd name="connsiteY32" fmla="*/ 609600 h 1752600"/>
              <a:gd name="connsiteX33" fmla="*/ 1468609 w 3407475"/>
              <a:gd name="connsiteY33" fmla="*/ 635000 h 1752600"/>
              <a:gd name="connsiteX34" fmla="*/ 1417809 w 3407475"/>
              <a:gd name="connsiteY34" fmla="*/ 651933 h 1752600"/>
              <a:gd name="connsiteX35" fmla="*/ 1392409 w 3407475"/>
              <a:gd name="connsiteY35" fmla="*/ 660400 h 1752600"/>
              <a:gd name="connsiteX36" fmla="*/ 1375475 w 3407475"/>
              <a:gd name="connsiteY36" fmla="*/ 685800 h 1752600"/>
              <a:gd name="connsiteX37" fmla="*/ 1350075 w 3407475"/>
              <a:gd name="connsiteY37" fmla="*/ 694266 h 1752600"/>
              <a:gd name="connsiteX38" fmla="*/ 1341609 w 3407475"/>
              <a:gd name="connsiteY38" fmla="*/ 719666 h 1752600"/>
              <a:gd name="connsiteX39" fmla="*/ 1299275 w 3407475"/>
              <a:gd name="connsiteY39" fmla="*/ 753533 h 1752600"/>
              <a:gd name="connsiteX40" fmla="*/ 1273875 w 3407475"/>
              <a:gd name="connsiteY40" fmla="*/ 778933 h 1752600"/>
              <a:gd name="connsiteX41" fmla="*/ 1223075 w 3407475"/>
              <a:gd name="connsiteY41" fmla="*/ 787400 h 1752600"/>
              <a:gd name="connsiteX42" fmla="*/ 1104542 w 3407475"/>
              <a:gd name="connsiteY42" fmla="*/ 812800 h 1752600"/>
              <a:gd name="connsiteX43" fmla="*/ 1062209 w 3407475"/>
              <a:gd name="connsiteY43" fmla="*/ 838200 h 1752600"/>
              <a:gd name="connsiteX44" fmla="*/ 1036809 w 3407475"/>
              <a:gd name="connsiteY44" fmla="*/ 846666 h 1752600"/>
              <a:gd name="connsiteX45" fmla="*/ 994475 w 3407475"/>
              <a:gd name="connsiteY45" fmla="*/ 880533 h 1752600"/>
              <a:gd name="connsiteX46" fmla="*/ 969075 w 3407475"/>
              <a:gd name="connsiteY46" fmla="*/ 889000 h 1752600"/>
              <a:gd name="connsiteX47" fmla="*/ 909809 w 3407475"/>
              <a:gd name="connsiteY47" fmla="*/ 914400 h 1752600"/>
              <a:gd name="connsiteX48" fmla="*/ 825142 w 3407475"/>
              <a:gd name="connsiteY48" fmla="*/ 939800 h 1752600"/>
              <a:gd name="connsiteX49" fmla="*/ 774342 w 3407475"/>
              <a:gd name="connsiteY49" fmla="*/ 956733 h 1752600"/>
              <a:gd name="connsiteX50" fmla="*/ 748942 w 3407475"/>
              <a:gd name="connsiteY50" fmla="*/ 965200 h 1752600"/>
              <a:gd name="connsiteX51" fmla="*/ 698142 w 3407475"/>
              <a:gd name="connsiteY51" fmla="*/ 956733 h 1752600"/>
              <a:gd name="connsiteX52" fmla="*/ 672742 w 3407475"/>
              <a:gd name="connsiteY52" fmla="*/ 948266 h 1752600"/>
              <a:gd name="connsiteX53" fmla="*/ 630409 w 3407475"/>
              <a:gd name="connsiteY53" fmla="*/ 939800 h 1752600"/>
              <a:gd name="connsiteX54" fmla="*/ 478009 w 3407475"/>
              <a:gd name="connsiteY54" fmla="*/ 956733 h 1752600"/>
              <a:gd name="connsiteX55" fmla="*/ 427209 w 3407475"/>
              <a:gd name="connsiteY55" fmla="*/ 973666 h 1752600"/>
              <a:gd name="connsiteX56" fmla="*/ 376409 w 3407475"/>
              <a:gd name="connsiteY56" fmla="*/ 999066 h 1752600"/>
              <a:gd name="connsiteX57" fmla="*/ 351009 w 3407475"/>
              <a:gd name="connsiteY57" fmla="*/ 1016000 h 1752600"/>
              <a:gd name="connsiteX58" fmla="*/ 291742 w 3407475"/>
              <a:gd name="connsiteY58" fmla="*/ 1032933 h 1752600"/>
              <a:gd name="connsiteX59" fmla="*/ 266342 w 3407475"/>
              <a:gd name="connsiteY59" fmla="*/ 1049866 h 1752600"/>
              <a:gd name="connsiteX60" fmla="*/ 232475 w 3407475"/>
              <a:gd name="connsiteY60" fmla="*/ 1083733 h 1752600"/>
              <a:gd name="connsiteX61" fmla="*/ 215542 w 3407475"/>
              <a:gd name="connsiteY61" fmla="*/ 1168400 h 1752600"/>
              <a:gd name="connsiteX62" fmla="*/ 198609 w 3407475"/>
              <a:gd name="connsiteY62" fmla="*/ 1193800 h 1752600"/>
              <a:gd name="connsiteX63" fmla="*/ 181675 w 3407475"/>
              <a:gd name="connsiteY63" fmla="*/ 1253066 h 1752600"/>
              <a:gd name="connsiteX64" fmla="*/ 173209 w 3407475"/>
              <a:gd name="connsiteY64" fmla="*/ 1278466 h 1752600"/>
              <a:gd name="connsiteX65" fmla="*/ 147809 w 3407475"/>
              <a:gd name="connsiteY65" fmla="*/ 1397000 h 1752600"/>
              <a:gd name="connsiteX66" fmla="*/ 139342 w 3407475"/>
              <a:gd name="connsiteY66" fmla="*/ 1422400 h 1752600"/>
              <a:gd name="connsiteX67" fmla="*/ 122409 w 3407475"/>
              <a:gd name="connsiteY67" fmla="*/ 1447800 h 1752600"/>
              <a:gd name="connsiteX68" fmla="*/ 113942 w 3407475"/>
              <a:gd name="connsiteY68" fmla="*/ 1473200 h 1752600"/>
              <a:gd name="connsiteX69" fmla="*/ 97009 w 3407475"/>
              <a:gd name="connsiteY69" fmla="*/ 1498600 h 1752600"/>
              <a:gd name="connsiteX70" fmla="*/ 88542 w 3407475"/>
              <a:gd name="connsiteY70" fmla="*/ 1524000 h 1752600"/>
              <a:gd name="connsiteX71" fmla="*/ 63142 w 3407475"/>
              <a:gd name="connsiteY71" fmla="*/ 1540933 h 1752600"/>
              <a:gd name="connsiteX72" fmla="*/ 37742 w 3407475"/>
              <a:gd name="connsiteY72" fmla="*/ 1600200 h 1752600"/>
              <a:gd name="connsiteX73" fmla="*/ 12342 w 3407475"/>
              <a:gd name="connsiteY73" fmla="*/ 1651000 h 1752600"/>
              <a:gd name="connsiteX74" fmla="*/ 3875 w 3407475"/>
              <a:gd name="connsiteY74" fmla="*/ 1752600 h 175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3407475" h="1752600">
                <a:moveTo>
                  <a:pt x="3407475" y="0"/>
                </a:moveTo>
                <a:cubicBezTo>
                  <a:pt x="3396186" y="2822"/>
                  <a:pt x="3384304" y="3882"/>
                  <a:pt x="3373609" y="8466"/>
                </a:cubicBezTo>
                <a:cubicBezTo>
                  <a:pt x="3321987" y="30590"/>
                  <a:pt x="3374348" y="21972"/>
                  <a:pt x="3322809" y="33866"/>
                </a:cubicBezTo>
                <a:cubicBezTo>
                  <a:pt x="3132300" y="77830"/>
                  <a:pt x="3107268" y="53417"/>
                  <a:pt x="2814809" y="59266"/>
                </a:cubicBezTo>
                <a:cubicBezTo>
                  <a:pt x="2729476" y="87711"/>
                  <a:pt x="2861817" y="44318"/>
                  <a:pt x="2755542" y="76200"/>
                </a:cubicBezTo>
                <a:cubicBezTo>
                  <a:pt x="2755492" y="76215"/>
                  <a:pt x="2692067" y="97359"/>
                  <a:pt x="2679342" y="101600"/>
                </a:cubicBezTo>
                <a:lnTo>
                  <a:pt x="2628542" y="118533"/>
                </a:lnTo>
                <a:cubicBezTo>
                  <a:pt x="2620075" y="121355"/>
                  <a:pt x="2610568" y="122050"/>
                  <a:pt x="2603142" y="127000"/>
                </a:cubicBezTo>
                <a:lnTo>
                  <a:pt x="2577742" y="143933"/>
                </a:lnTo>
                <a:cubicBezTo>
                  <a:pt x="2572098" y="152400"/>
                  <a:pt x="2565360" y="160232"/>
                  <a:pt x="2560809" y="169333"/>
                </a:cubicBezTo>
                <a:cubicBezTo>
                  <a:pt x="2556818" y="177315"/>
                  <a:pt x="2558653" y="188422"/>
                  <a:pt x="2552342" y="194733"/>
                </a:cubicBezTo>
                <a:cubicBezTo>
                  <a:pt x="2546031" y="201044"/>
                  <a:pt x="2534924" y="199209"/>
                  <a:pt x="2526942" y="203200"/>
                </a:cubicBezTo>
                <a:cubicBezTo>
                  <a:pt x="2517841" y="207751"/>
                  <a:pt x="2510009" y="214489"/>
                  <a:pt x="2501542" y="220133"/>
                </a:cubicBezTo>
                <a:cubicBezTo>
                  <a:pt x="2467675" y="217311"/>
                  <a:pt x="2433664" y="215881"/>
                  <a:pt x="2399942" y="211666"/>
                </a:cubicBezTo>
                <a:cubicBezTo>
                  <a:pt x="2382926" y="209539"/>
                  <a:pt x="2357549" y="200358"/>
                  <a:pt x="2340675" y="194733"/>
                </a:cubicBezTo>
                <a:cubicBezTo>
                  <a:pt x="2333157" y="195568"/>
                  <a:pt x="2261638" y="198128"/>
                  <a:pt x="2239075" y="211666"/>
                </a:cubicBezTo>
                <a:cubicBezTo>
                  <a:pt x="2232230" y="215773"/>
                  <a:pt x="2227786" y="222955"/>
                  <a:pt x="2222142" y="228600"/>
                </a:cubicBezTo>
                <a:cubicBezTo>
                  <a:pt x="2219320" y="237067"/>
                  <a:pt x="2218626" y="246574"/>
                  <a:pt x="2213675" y="254000"/>
                </a:cubicBezTo>
                <a:cubicBezTo>
                  <a:pt x="2195122" y="281829"/>
                  <a:pt x="2186304" y="276809"/>
                  <a:pt x="2162875" y="296333"/>
                </a:cubicBezTo>
                <a:cubicBezTo>
                  <a:pt x="2134786" y="319741"/>
                  <a:pt x="2143608" y="322899"/>
                  <a:pt x="2112075" y="338666"/>
                </a:cubicBezTo>
                <a:cubicBezTo>
                  <a:pt x="2104093" y="342657"/>
                  <a:pt x="2094878" y="343617"/>
                  <a:pt x="2086675" y="347133"/>
                </a:cubicBezTo>
                <a:cubicBezTo>
                  <a:pt x="2062582" y="357459"/>
                  <a:pt x="2052227" y="367569"/>
                  <a:pt x="2027409" y="372533"/>
                </a:cubicBezTo>
                <a:cubicBezTo>
                  <a:pt x="2007840" y="376447"/>
                  <a:pt x="1987898" y="378178"/>
                  <a:pt x="1968142" y="381000"/>
                </a:cubicBezTo>
                <a:cubicBezTo>
                  <a:pt x="1903690" y="402484"/>
                  <a:pt x="1934845" y="394432"/>
                  <a:pt x="1875009" y="406400"/>
                </a:cubicBezTo>
                <a:cubicBezTo>
                  <a:pt x="1866542" y="412044"/>
                  <a:pt x="1858710" y="418782"/>
                  <a:pt x="1849609" y="423333"/>
                </a:cubicBezTo>
                <a:cubicBezTo>
                  <a:pt x="1837459" y="429408"/>
                  <a:pt x="1801199" y="437552"/>
                  <a:pt x="1790342" y="440266"/>
                </a:cubicBezTo>
                <a:cubicBezTo>
                  <a:pt x="1781875" y="445911"/>
                  <a:pt x="1774044" y="452649"/>
                  <a:pt x="1764942" y="457200"/>
                </a:cubicBezTo>
                <a:cubicBezTo>
                  <a:pt x="1756960" y="461191"/>
                  <a:pt x="1747071" y="460875"/>
                  <a:pt x="1739542" y="465666"/>
                </a:cubicBezTo>
                <a:cubicBezTo>
                  <a:pt x="1596839" y="556476"/>
                  <a:pt x="1726064" y="489338"/>
                  <a:pt x="1637942" y="533400"/>
                </a:cubicBezTo>
                <a:cubicBezTo>
                  <a:pt x="1604216" y="583990"/>
                  <a:pt x="1641049" y="540002"/>
                  <a:pt x="1595609" y="567266"/>
                </a:cubicBezTo>
                <a:cubicBezTo>
                  <a:pt x="1588764" y="571373"/>
                  <a:pt x="1584909" y="579213"/>
                  <a:pt x="1578675" y="584200"/>
                </a:cubicBezTo>
                <a:cubicBezTo>
                  <a:pt x="1570729" y="590557"/>
                  <a:pt x="1562376" y="596582"/>
                  <a:pt x="1553275" y="601133"/>
                </a:cubicBezTo>
                <a:cubicBezTo>
                  <a:pt x="1545293" y="605124"/>
                  <a:pt x="1535857" y="605609"/>
                  <a:pt x="1527875" y="609600"/>
                </a:cubicBezTo>
                <a:cubicBezTo>
                  <a:pt x="1454000" y="646537"/>
                  <a:pt x="1556707" y="608570"/>
                  <a:pt x="1468609" y="635000"/>
                </a:cubicBezTo>
                <a:cubicBezTo>
                  <a:pt x="1451513" y="640129"/>
                  <a:pt x="1434742" y="646289"/>
                  <a:pt x="1417809" y="651933"/>
                </a:cubicBezTo>
                <a:lnTo>
                  <a:pt x="1392409" y="660400"/>
                </a:lnTo>
                <a:cubicBezTo>
                  <a:pt x="1386764" y="668867"/>
                  <a:pt x="1383421" y="679443"/>
                  <a:pt x="1375475" y="685800"/>
                </a:cubicBezTo>
                <a:cubicBezTo>
                  <a:pt x="1368506" y="691375"/>
                  <a:pt x="1356386" y="687955"/>
                  <a:pt x="1350075" y="694266"/>
                </a:cubicBezTo>
                <a:cubicBezTo>
                  <a:pt x="1343764" y="700577"/>
                  <a:pt x="1346201" y="712013"/>
                  <a:pt x="1341609" y="719666"/>
                </a:cubicBezTo>
                <a:cubicBezTo>
                  <a:pt x="1331756" y="736088"/>
                  <a:pt x="1313120" y="741996"/>
                  <a:pt x="1299275" y="753533"/>
                </a:cubicBezTo>
                <a:cubicBezTo>
                  <a:pt x="1290077" y="761198"/>
                  <a:pt x="1284817" y="774070"/>
                  <a:pt x="1273875" y="778933"/>
                </a:cubicBezTo>
                <a:cubicBezTo>
                  <a:pt x="1258188" y="785905"/>
                  <a:pt x="1239729" y="783236"/>
                  <a:pt x="1223075" y="787400"/>
                </a:cubicBezTo>
                <a:cubicBezTo>
                  <a:pt x="1102434" y="817560"/>
                  <a:pt x="1251500" y="794429"/>
                  <a:pt x="1104542" y="812800"/>
                </a:cubicBezTo>
                <a:cubicBezTo>
                  <a:pt x="1032589" y="836783"/>
                  <a:pt x="1120318" y="803334"/>
                  <a:pt x="1062209" y="838200"/>
                </a:cubicBezTo>
                <a:cubicBezTo>
                  <a:pt x="1054556" y="842792"/>
                  <a:pt x="1045276" y="843844"/>
                  <a:pt x="1036809" y="846666"/>
                </a:cubicBezTo>
                <a:cubicBezTo>
                  <a:pt x="1021058" y="862417"/>
                  <a:pt x="1015837" y="869852"/>
                  <a:pt x="994475" y="880533"/>
                </a:cubicBezTo>
                <a:cubicBezTo>
                  <a:pt x="986493" y="884524"/>
                  <a:pt x="977057" y="885009"/>
                  <a:pt x="969075" y="889000"/>
                </a:cubicBezTo>
                <a:cubicBezTo>
                  <a:pt x="910606" y="918235"/>
                  <a:pt x="980291" y="896778"/>
                  <a:pt x="909809" y="914400"/>
                </a:cubicBezTo>
                <a:cubicBezTo>
                  <a:pt x="860674" y="947156"/>
                  <a:pt x="908466" y="920571"/>
                  <a:pt x="825142" y="939800"/>
                </a:cubicBezTo>
                <a:cubicBezTo>
                  <a:pt x="807750" y="943814"/>
                  <a:pt x="791275" y="951089"/>
                  <a:pt x="774342" y="956733"/>
                </a:cubicBezTo>
                <a:lnTo>
                  <a:pt x="748942" y="965200"/>
                </a:lnTo>
                <a:cubicBezTo>
                  <a:pt x="732009" y="962378"/>
                  <a:pt x="714900" y="960457"/>
                  <a:pt x="698142" y="956733"/>
                </a:cubicBezTo>
                <a:cubicBezTo>
                  <a:pt x="689430" y="954797"/>
                  <a:pt x="681400" y="950431"/>
                  <a:pt x="672742" y="948266"/>
                </a:cubicBezTo>
                <a:cubicBezTo>
                  <a:pt x="658781" y="944776"/>
                  <a:pt x="644520" y="942622"/>
                  <a:pt x="630409" y="939800"/>
                </a:cubicBezTo>
                <a:cubicBezTo>
                  <a:pt x="580459" y="943642"/>
                  <a:pt x="527303" y="943289"/>
                  <a:pt x="478009" y="956733"/>
                </a:cubicBezTo>
                <a:cubicBezTo>
                  <a:pt x="460789" y="961429"/>
                  <a:pt x="427209" y="973666"/>
                  <a:pt x="427209" y="973666"/>
                </a:cubicBezTo>
                <a:cubicBezTo>
                  <a:pt x="393125" y="1007750"/>
                  <a:pt x="431024" y="975659"/>
                  <a:pt x="376409" y="999066"/>
                </a:cubicBezTo>
                <a:cubicBezTo>
                  <a:pt x="367056" y="1003074"/>
                  <a:pt x="360111" y="1011449"/>
                  <a:pt x="351009" y="1016000"/>
                </a:cubicBezTo>
                <a:cubicBezTo>
                  <a:pt x="338867" y="1022071"/>
                  <a:pt x="302586" y="1030222"/>
                  <a:pt x="291742" y="1032933"/>
                </a:cubicBezTo>
                <a:cubicBezTo>
                  <a:pt x="283275" y="1038577"/>
                  <a:pt x="274068" y="1043244"/>
                  <a:pt x="266342" y="1049866"/>
                </a:cubicBezTo>
                <a:cubicBezTo>
                  <a:pt x="254220" y="1060256"/>
                  <a:pt x="232475" y="1083733"/>
                  <a:pt x="232475" y="1083733"/>
                </a:cubicBezTo>
                <a:cubicBezTo>
                  <a:pt x="230564" y="1095199"/>
                  <a:pt x="222433" y="1152322"/>
                  <a:pt x="215542" y="1168400"/>
                </a:cubicBezTo>
                <a:cubicBezTo>
                  <a:pt x="211534" y="1177753"/>
                  <a:pt x="203160" y="1184699"/>
                  <a:pt x="198609" y="1193800"/>
                </a:cubicBezTo>
                <a:cubicBezTo>
                  <a:pt x="191842" y="1207333"/>
                  <a:pt x="185292" y="1240407"/>
                  <a:pt x="181675" y="1253066"/>
                </a:cubicBezTo>
                <a:cubicBezTo>
                  <a:pt x="179223" y="1261647"/>
                  <a:pt x="175216" y="1269770"/>
                  <a:pt x="173209" y="1278466"/>
                </a:cubicBezTo>
                <a:cubicBezTo>
                  <a:pt x="161559" y="1328948"/>
                  <a:pt x="160196" y="1353645"/>
                  <a:pt x="147809" y="1397000"/>
                </a:cubicBezTo>
                <a:cubicBezTo>
                  <a:pt x="145357" y="1405581"/>
                  <a:pt x="143333" y="1414418"/>
                  <a:pt x="139342" y="1422400"/>
                </a:cubicBezTo>
                <a:cubicBezTo>
                  <a:pt x="134791" y="1431501"/>
                  <a:pt x="126960" y="1438699"/>
                  <a:pt x="122409" y="1447800"/>
                </a:cubicBezTo>
                <a:cubicBezTo>
                  <a:pt x="118418" y="1455782"/>
                  <a:pt x="117933" y="1465218"/>
                  <a:pt x="113942" y="1473200"/>
                </a:cubicBezTo>
                <a:cubicBezTo>
                  <a:pt x="109391" y="1482301"/>
                  <a:pt x="101560" y="1489499"/>
                  <a:pt x="97009" y="1498600"/>
                </a:cubicBezTo>
                <a:cubicBezTo>
                  <a:pt x="93018" y="1506582"/>
                  <a:pt x="94117" y="1517031"/>
                  <a:pt x="88542" y="1524000"/>
                </a:cubicBezTo>
                <a:cubicBezTo>
                  <a:pt x="82185" y="1531946"/>
                  <a:pt x="71609" y="1535289"/>
                  <a:pt x="63142" y="1540933"/>
                </a:cubicBezTo>
                <a:cubicBezTo>
                  <a:pt x="45521" y="1611416"/>
                  <a:pt x="66977" y="1541731"/>
                  <a:pt x="37742" y="1600200"/>
                </a:cubicBezTo>
                <a:cubicBezTo>
                  <a:pt x="2689" y="1670307"/>
                  <a:pt x="60869" y="1578208"/>
                  <a:pt x="12342" y="1651000"/>
                </a:cubicBezTo>
                <a:cubicBezTo>
                  <a:pt x="0" y="1712705"/>
                  <a:pt x="3875" y="1678943"/>
                  <a:pt x="3875" y="1752600"/>
                </a:cubicBezTo>
              </a:path>
            </a:pathLst>
          </a:cu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 7"/>
          <p:cNvSpPr/>
          <p:nvPr/>
        </p:nvSpPr>
        <p:spPr>
          <a:xfrm>
            <a:off x="3554379" y="3183467"/>
            <a:ext cx="1687020" cy="2006600"/>
          </a:xfrm>
          <a:custGeom>
            <a:avLst/>
            <a:gdLst>
              <a:gd name="connsiteX0" fmla="*/ 1687020 w 1687020"/>
              <a:gd name="connsiteY0" fmla="*/ 84666 h 2006600"/>
              <a:gd name="connsiteX1" fmla="*/ 1424554 w 1687020"/>
              <a:gd name="connsiteY1" fmla="*/ 76200 h 2006600"/>
              <a:gd name="connsiteX2" fmla="*/ 1399154 w 1687020"/>
              <a:gd name="connsiteY2" fmla="*/ 67733 h 2006600"/>
              <a:gd name="connsiteX3" fmla="*/ 1382220 w 1687020"/>
              <a:gd name="connsiteY3" fmla="*/ 50800 h 2006600"/>
              <a:gd name="connsiteX4" fmla="*/ 1331420 w 1687020"/>
              <a:gd name="connsiteY4" fmla="*/ 33866 h 2006600"/>
              <a:gd name="connsiteX5" fmla="*/ 1297554 w 1687020"/>
              <a:gd name="connsiteY5" fmla="*/ 16933 h 2006600"/>
              <a:gd name="connsiteX6" fmla="*/ 1246754 w 1687020"/>
              <a:gd name="connsiteY6" fmla="*/ 0 h 2006600"/>
              <a:gd name="connsiteX7" fmla="*/ 1170554 w 1687020"/>
              <a:gd name="connsiteY7" fmla="*/ 16933 h 2006600"/>
              <a:gd name="connsiteX8" fmla="*/ 1128220 w 1687020"/>
              <a:gd name="connsiteY8" fmla="*/ 50800 h 2006600"/>
              <a:gd name="connsiteX9" fmla="*/ 1102820 w 1687020"/>
              <a:gd name="connsiteY9" fmla="*/ 67733 h 2006600"/>
              <a:gd name="connsiteX10" fmla="*/ 1077420 w 1687020"/>
              <a:gd name="connsiteY10" fmla="*/ 76200 h 2006600"/>
              <a:gd name="connsiteX11" fmla="*/ 1052020 w 1687020"/>
              <a:gd name="connsiteY11" fmla="*/ 93133 h 2006600"/>
              <a:gd name="connsiteX12" fmla="*/ 1026620 w 1687020"/>
              <a:gd name="connsiteY12" fmla="*/ 101600 h 2006600"/>
              <a:gd name="connsiteX13" fmla="*/ 975820 w 1687020"/>
              <a:gd name="connsiteY13" fmla="*/ 135466 h 2006600"/>
              <a:gd name="connsiteX14" fmla="*/ 958887 w 1687020"/>
              <a:gd name="connsiteY14" fmla="*/ 152400 h 2006600"/>
              <a:gd name="connsiteX15" fmla="*/ 933487 w 1687020"/>
              <a:gd name="connsiteY15" fmla="*/ 160866 h 2006600"/>
              <a:gd name="connsiteX16" fmla="*/ 899620 w 1687020"/>
              <a:gd name="connsiteY16" fmla="*/ 194733 h 2006600"/>
              <a:gd name="connsiteX17" fmla="*/ 891154 w 1687020"/>
              <a:gd name="connsiteY17" fmla="*/ 220133 h 2006600"/>
              <a:gd name="connsiteX18" fmla="*/ 857287 w 1687020"/>
              <a:gd name="connsiteY18" fmla="*/ 254000 h 2006600"/>
              <a:gd name="connsiteX19" fmla="*/ 840354 w 1687020"/>
              <a:gd name="connsiteY19" fmla="*/ 279400 h 2006600"/>
              <a:gd name="connsiteX20" fmla="*/ 798020 w 1687020"/>
              <a:gd name="connsiteY20" fmla="*/ 321733 h 2006600"/>
              <a:gd name="connsiteX21" fmla="*/ 772620 w 1687020"/>
              <a:gd name="connsiteY21" fmla="*/ 372533 h 2006600"/>
              <a:gd name="connsiteX22" fmla="*/ 730287 w 1687020"/>
              <a:gd name="connsiteY22" fmla="*/ 448733 h 2006600"/>
              <a:gd name="connsiteX23" fmla="*/ 704887 w 1687020"/>
              <a:gd name="connsiteY23" fmla="*/ 499533 h 2006600"/>
              <a:gd name="connsiteX24" fmla="*/ 696420 w 1687020"/>
              <a:gd name="connsiteY24" fmla="*/ 524933 h 2006600"/>
              <a:gd name="connsiteX25" fmla="*/ 679487 w 1687020"/>
              <a:gd name="connsiteY25" fmla="*/ 550333 h 2006600"/>
              <a:gd name="connsiteX26" fmla="*/ 671020 w 1687020"/>
              <a:gd name="connsiteY26" fmla="*/ 575733 h 2006600"/>
              <a:gd name="connsiteX27" fmla="*/ 654087 w 1687020"/>
              <a:gd name="connsiteY27" fmla="*/ 601133 h 2006600"/>
              <a:gd name="connsiteX28" fmla="*/ 620220 w 1687020"/>
              <a:gd name="connsiteY28" fmla="*/ 668866 h 2006600"/>
              <a:gd name="connsiteX29" fmla="*/ 594820 w 1687020"/>
              <a:gd name="connsiteY29" fmla="*/ 711200 h 2006600"/>
              <a:gd name="connsiteX30" fmla="*/ 535554 w 1687020"/>
              <a:gd name="connsiteY30" fmla="*/ 778933 h 2006600"/>
              <a:gd name="connsiteX31" fmla="*/ 518620 w 1687020"/>
              <a:gd name="connsiteY31" fmla="*/ 829733 h 2006600"/>
              <a:gd name="connsiteX32" fmla="*/ 484754 w 1687020"/>
              <a:gd name="connsiteY32" fmla="*/ 880533 h 2006600"/>
              <a:gd name="connsiteX33" fmla="*/ 459354 w 1687020"/>
              <a:gd name="connsiteY33" fmla="*/ 931333 h 2006600"/>
              <a:gd name="connsiteX34" fmla="*/ 450887 w 1687020"/>
              <a:gd name="connsiteY34" fmla="*/ 956733 h 2006600"/>
              <a:gd name="connsiteX35" fmla="*/ 417020 w 1687020"/>
              <a:gd name="connsiteY35" fmla="*/ 999066 h 2006600"/>
              <a:gd name="connsiteX36" fmla="*/ 400087 w 1687020"/>
              <a:gd name="connsiteY36" fmla="*/ 1083733 h 2006600"/>
              <a:gd name="connsiteX37" fmla="*/ 391620 w 1687020"/>
              <a:gd name="connsiteY37" fmla="*/ 1134533 h 2006600"/>
              <a:gd name="connsiteX38" fmla="*/ 383154 w 1687020"/>
              <a:gd name="connsiteY38" fmla="*/ 1159933 h 2006600"/>
              <a:gd name="connsiteX39" fmla="*/ 366220 w 1687020"/>
              <a:gd name="connsiteY39" fmla="*/ 1236133 h 2006600"/>
              <a:gd name="connsiteX40" fmla="*/ 349287 w 1687020"/>
              <a:gd name="connsiteY40" fmla="*/ 1312333 h 2006600"/>
              <a:gd name="connsiteX41" fmla="*/ 315420 w 1687020"/>
              <a:gd name="connsiteY41" fmla="*/ 1354666 h 2006600"/>
              <a:gd name="connsiteX42" fmla="*/ 306954 w 1687020"/>
              <a:gd name="connsiteY42" fmla="*/ 1380066 h 2006600"/>
              <a:gd name="connsiteX43" fmla="*/ 290020 w 1687020"/>
              <a:gd name="connsiteY43" fmla="*/ 1397000 h 2006600"/>
              <a:gd name="connsiteX44" fmla="*/ 256154 w 1687020"/>
              <a:gd name="connsiteY44" fmla="*/ 1481666 h 2006600"/>
              <a:gd name="connsiteX45" fmla="*/ 239220 w 1687020"/>
              <a:gd name="connsiteY45" fmla="*/ 1498600 h 2006600"/>
              <a:gd name="connsiteX46" fmla="*/ 222287 w 1687020"/>
              <a:gd name="connsiteY46" fmla="*/ 1524000 h 2006600"/>
              <a:gd name="connsiteX47" fmla="*/ 196887 w 1687020"/>
              <a:gd name="connsiteY47" fmla="*/ 1532466 h 2006600"/>
              <a:gd name="connsiteX48" fmla="*/ 146087 w 1687020"/>
              <a:gd name="connsiteY48" fmla="*/ 1600200 h 2006600"/>
              <a:gd name="connsiteX49" fmla="*/ 129154 w 1687020"/>
              <a:gd name="connsiteY49" fmla="*/ 1625600 h 2006600"/>
              <a:gd name="connsiteX50" fmla="*/ 112220 w 1687020"/>
              <a:gd name="connsiteY50" fmla="*/ 1642533 h 2006600"/>
              <a:gd name="connsiteX51" fmla="*/ 61420 w 1687020"/>
              <a:gd name="connsiteY51" fmla="*/ 1710266 h 2006600"/>
              <a:gd name="connsiteX52" fmla="*/ 27554 w 1687020"/>
              <a:gd name="connsiteY52" fmla="*/ 1778000 h 2006600"/>
              <a:gd name="connsiteX53" fmla="*/ 10620 w 1687020"/>
              <a:gd name="connsiteY53" fmla="*/ 1862666 h 2006600"/>
              <a:gd name="connsiteX54" fmla="*/ 2154 w 1687020"/>
              <a:gd name="connsiteY54" fmla="*/ 1896533 h 2006600"/>
              <a:gd name="connsiteX55" fmla="*/ 2154 w 1687020"/>
              <a:gd name="connsiteY55" fmla="*/ 2006600 h 200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687020" h="2006600">
                <a:moveTo>
                  <a:pt x="1687020" y="84666"/>
                </a:moveTo>
                <a:cubicBezTo>
                  <a:pt x="1599531" y="81844"/>
                  <a:pt x="1511937" y="81340"/>
                  <a:pt x="1424554" y="76200"/>
                </a:cubicBezTo>
                <a:cubicBezTo>
                  <a:pt x="1415645" y="75676"/>
                  <a:pt x="1406807" y="72325"/>
                  <a:pt x="1399154" y="67733"/>
                </a:cubicBezTo>
                <a:cubicBezTo>
                  <a:pt x="1392309" y="63626"/>
                  <a:pt x="1389360" y="54370"/>
                  <a:pt x="1382220" y="50800"/>
                </a:cubicBezTo>
                <a:cubicBezTo>
                  <a:pt x="1366255" y="42818"/>
                  <a:pt x="1347385" y="41848"/>
                  <a:pt x="1331420" y="33866"/>
                </a:cubicBezTo>
                <a:cubicBezTo>
                  <a:pt x="1320131" y="28222"/>
                  <a:pt x="1309272" y="21620"/>
                  <a:pt x="1297554" y="16933"/>
                </a:cubicBezTo>
                <a:cubicBezTo>
                  <a:pt x="1280981" y="10304"/>
                  <a:pt x="1246754" y="0"/>
                  <a:pt x="1246754" y="0"/>
                </a:cubicBezTo>
                <a:cubicBezTo>
                  <a:pt x="1227238" y="3252"/>
                  <a:pt x="1191399" y="6510"/>
                  <a:pt x="1170554" y="16933"/>
                </a:cubicBezTo>
                <a:cubicBezTo>
                  <a:pt x="1135806" y="34307"/>
                  <a:pt x="1154472" y="29799"/>
                  <a:pt x="1128220" y="50800"/>
                </a:cubicBezTo>
                <a:cubicBezTo>
                  <a:pt x="1120274" y="57157"/>
                  <a:pt x="1111921" y="63182"/>
                  <a:pt x="1102820" y="67733"/>
                </a:cubicBezTo>
                <a:cubicBezTo>
                  <a:pt x="1094838" y="71724"/>
                  <a:pt x="1085402" y="72209"/>
                  <a:pt x="1077420" y="76200"/>
                </a:cubicBezTo>
                <a:cubicBezTo>
                  <a:pt x="1068319" y="80751"/>
                  <a:pt x="1061121" y="88582"/>
                  <a:pt x="1052020" y="93133"/>
                </a:cubicBezTo>
                <a:cubicBezTo>
                  <a:pt x="1044038" y="97124"/>
                  <a:pt x="1034422" y="97266"/>
                  <a:pt x="1026620" y="101600"/>
                </a:cubicBezTo>
                <a:cubicBezTo>
                  <a:pt x="1008830" y="111483"/>
                  <a:pt x="990210" y="121075"/>
                  <a:pt x="975820" y="135466"/>
                </a:cubicBezTo>
                <a:cubicBezTo>
                  <a:pt x="970176" y="141111"/>
                  <a:pt x="965732" y="148293"/>
                  <a:pt x="958887" y="152400"/>
                </a:cubicBezTo>
                <a:cubicBezTo>
                  <a:pt x="951234" y="156992"/>
                  <a:pt x="941954" y="158044"/>
                  <a:pt x="933487" y="160866"/>
                </a:cubicBezTo>
                <a:cubicBezTo>
                  <a:pt x="922198" y="172155"/>
                  <a:pt x="904668" y="179587"/>
                  <a:pt x="899620" y="194733"/>
                </a:cubicBezTo>
                <a:cubicBezTo>
                  <a:pt x="896798" y="203200"/>
                  <a:pt x="896341" y="212871"/>
                  <a:pt x="891154" y="220133"/>
                </a:cubicBezTo>
                <a:cubicBezTo>
                  <a:pt x="881875" y="233124"/>
                  <a:pt x="866143" y="240716"/>
                  <a:pt x="857287" y="254000"/>
                </a:cubicBezTo>
                <a:cubicBezTo>
                  <a:pt x="851643" y="262467"/>
                  <a:pt x="847055" y="271742"/>
                  <a:pt x="840354" y="279400"/>
                </a:cubicBezTo>
                <a:cubicBezTo>
                  <a:pt x="827213" y="294419"/>
                  <a:pt x="798020" y="321733"/>
                  <a:pt x="798020" y="321733"/>
                </a:cubicBezTo>
                <a:cubicBezTo>
                  <a:pt x="767148" y="414355"/>
                  <a:pt x="816383" y="274068"/>
                  <a:pt x="772620" y="372533"/>
                </a:cubicBezTo>
                <a:cubicBezTo>
                  <a:pt x="739467" y="447125"/>
                  <a:pt x="776649" y="402371"/>
                  <a:pt x="730287" y="448733"/>
                </a:cubicBezTo>
                <a:cubicBezTo>
                  <a:pt x="709005" y="512577"/>
                  <a:pt x="737713" y="433881"/>
                  <a:pt x="704887" y="499533"/>
                </a:cubicBezTo>
                <a:cubicBezTo>
                  <a:pt x="700896" y="507515"/>
                  <a:pt x="700411" y="516951"/>
                  <a:pt x="696420" y="524933"/>
                </a:cubicBezTo>
                <a:cubicBezTo>
                  <a:pt x="691869" y="534034"/>
                  <a:pt x="684038" y="541232"/>
                  <a:pt x="679487" y="550333"/>
                </a:cubicBezTo>
                <a:cubicBezTo>
                  <a:pt x="675496" y="558315"/>
                  <a:pt x="675011" y="567751"/>
                  <a:pt x="671020" y="575733"/>
                </a:cubicBezTo>
                <a:cubicBezTo>
                  <a:pt x="666469" y="584834"/>
                  <a:pt x="658220" y="591834"/>
                  <a:pt x="654087" y="601133"/>
                </a:cubicBezTo>
                <a:cubicBezTo>
                  <a:pt x="622956" y="671179"/>
                  <a:pt x="654996" y="634092"/>
                  <a:pt x="620220" y="668866"/>
                </a:cubicBezTo>
                <a:cubicBezTo>
                  <a:pt x="604033" y="717431"/>
                  <a:pt x="622713" y="674009"/>
                  <a:pt x="594820" y="711200"/>
                </a:cubicBezTo>
                <a:cubicBezTo>
                  <a:pt x="545431" y="777052"/>
                  <a:pt x="582826" y="747419"/>
                  <a:pt x="535554" y="778933"/>
                </a:cubicBezTo>
                <a:cubicBezTo>
                  <a:pt x="529909" y="795866"/>
                  <a:pt x="528521" y="814881"/>
                  <a:pt x="518620" y="829733"/>
                </a:cubicBezTo>
                <a:cubicBezTo>
                  <a:pt x="507331" y="846666"/>
                  <a:pt x="491190" y="861226"/>
                  <a:pt x="484754" y="880533"/>
                </a:cubicBezTo>
                <a:cubicBezTo>
                  <a:pt x="463472" y="944377"/>
                  <a:pt x="492180" y="865681"/>
                  <a:pt x="459354" y="931333"/>
                </a:cubicBezTo>
                <a:cubicBezTo>
                  <a:pt x="455363" y="939315"/>
                  <a:pt x="454878" y="948751"/>
                  <a:pt x="450887" y="956733"/>
                </a:cubicBezTo>
                <a:cubicBezTo>
                  <a:pt x="440205" y="978096"/>
                  <a:pt x="432772" y="983315"/>
                  <a:pt x="417020" y="999066"/>
                </a:cubicBezTo>
                <a:cubicBezTo>
                  <a:pt x="411376" y="1027288"/>
                  <a:pt x="404819" y="1055343"/>
                  <a:pt x="400087" y="1083733"/>
                </a:cubicBezTo>
                <a:cubicBezTo>
                  <a:pt x="397265" y="1100666"/>
                  <a:pt x="395344" y="1117775"/>
                  <a:pt x="391620" y="1134533"/>
                </a:cubicBezTo>
                <a:cubicBezTo>
                  <a:pt x="389684" y="1143245"/>
                  <a:pt x="385090" y="1151221"/>
                  <a:pt x="383154" y="1159933"/>
                </a:cubicBezTo>
                <a:cubicBezTo>
                  <a:pt x="363289" y="1249327"/>
                  <a:pt x="385279" y="1178959"/>
                  <a:pt x="366220" y="1236133"/>
                </a:cubicBezTo>
                <a:cubicBezTo>
                  <a:pt x="362968" y="1255649"/>
                  <a:pt x="359710" y="1291488"/>
                  <a:pt x="349287" y="1312333"/>
                </a:cubicBezTo>
                <a:cubicBezTo>
                  <a:pt x="338605" y="1333696"/>
                  <a:pt x="331172" y="1338915"/>
                  <a:pt x="315420" y="1354666"/>
                </a:cubicBezTo>
                <a:cubicBezTo>
                  <a:pt x="312598" y="1363133"/>
                  <a:pt x="311546" y="1372413"/>
                  <a:pt x="306954" y="1380066"/>
                </a:cubicBezTo>
                <a:cubicBezTo>
                  <a:pt x="302847" y="1386911"/>
                  <a:pt x="293590" y="1389860"/>
                  <a:pt x="290020" y="1397000"/>
                </a:cubicBezTo>
                <a:cubicBezTo>
                  <a:pt x="262483" y="1452074"/>
                  <a:pt x="285745" y="1437279"/>
                  <a:pt x="256154" y="1481666"/>
                </a:cubicBezTo>
                <a:cubicBezTo>
                  <a:pt x="251726" y="1488308"/>
                  <a:pt x="244207" y="1492366"/>
                  <a:pt x="239220" y="1498600"/>
                </a:cubicBezTo>
                <a:cubicBezTo>
                  <a:pt x="232863" y="1506546"/>
                  <a:pt x="230233" y="1517643"/>
                  <a:pt x="222287" y="1524000"/>
                </a:cubicBezTo>
                <a:cubicBezTo>
                  <a:pt x="215318" y="1529575"/>
                  <a:pt x="205354" y="1529644"/>
                  <a:pt x="196887" y="1532466"/>
                </a:cubicBezTo>
                <a:cubicBezTo>
                  <a:pt x="174857" y="1598554"/>
                  <a:pt x="210947" y="1502908"/>
                  <a:pt x="146087" y="1600200"/>
                </a:cubicBezTo>
                <a:cubicBezTo>
                  <a:pt x="140443" y="1608667"/>
                  <a:pt x="135511" y="1617654"/>
                  <a:pt x="129154" y="1625600"/>
                </a:cubicBezTo>
                <a:cubicBezTo>
                  <a:pt x="124167" y="1631833"/>
                  <a:pt x="117010" y="1636147"/>
                  <a:pt x="112220" y="1642533"/>
                </a:cubicBezTo>
                <a:cubicBezTo>
                  <a:pt x="54778" y="1719122"/>
                  <a:pt x="100256" y="1671433"/>
                  <a:pt x="61420" y="1710266"/>
                </a:cubicBezTo>
                <a:cubicBezTo>
                  <a:pt x="41963" y="1768639"/>
                  <a:pt x="57108" y="1748444"/>
                  <a:pt x="27554" y="1778000"/>
                </a:cubicBezTo>
                <a:cubicBezTo>
                  <a:pt x="7892" y="1856642"/>
                  <a:pt x="31373" y="1758900"/>
                  <a:pt x="10620" y="1862666"/>
                </a:cubicBezTo>
                <a:cubicBezTo>
                  <a:pt x="8338" y="1874076"/>
                  <a:pt x="2837" y="1884917"/>
                  <a:pt x="2154" y="1896533"/>
                </a:cubicBezTo>
                <a:cubicBezTo>
                  <a:pt x="0" y="1933159"/>
                  <a:pt x="2154" y="1969911"/>
                  <a:pt x="2154" y="2006600"/>
                </a:cubicBezTo>
              </a:path>
            </a:pathLst>
          </a:cu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orme libre 8"/>
          <p:cNvSpPr/>
          <p:nvPr/>
        </p:nvSpPr>
        <p:spPr>
          <a:xfrm>
            <a:off x="2252666" y="1244600"/>
            <a:ext cx="1710267" cy="1507067"/>
          </a:xfrm>
          <a:custGeom>
            <a:avLst/>
            <a:gdLst>
              <a:gd name="connsiteX0" fmla="*/ 1710267 w 1710267"/>
              <a:gd name="connsiteY0" fmla="*/ 1498600 h 1507067"/>
              <a:gd name="connsiteX1" fmla="*/ 1651000 w 1710267"/>
              <a:gd name="connsiteY1" fmla="*/ 1490133 h 1507067"/>
              <a:gd name="connsiteX2" fmla="*/ 1557867 w 1710267"/>
              <a:gd name="connsiteY2" fmla="*/ 1507067 h 1507067"/>
              <a:gd name="connsiteX3" fmla="*/ 1481667 w 1710267"/>
              <a:gd name="connsiteY3" fmla="*/ 1498600 h 1507067"/>
              <a:gd name="connsiteX4" fmla="*/ 1430867 w 1710267"/>
              <a:gd name="connsiteY4" fmla="*/ 1481667 h 1507067"/>
              <a:gd name="connsiteX5" fmla="*/ 1397000 w 1710267"/>
              <a:gd name="connsiteY5" fmla="*/ 1473200 h 1507067"/>
              <a:gd name="connsiteX6" fmla="*/ 1346200 w 1710267"/>
              <a:gd name="connsiteY6" fmla="*/ 1464733 h 1507067"/>
              <a:gd name="connsiteX7" fmla="*/ 1303867 w 1710267"/>
              <a:gd name="connsiteY7" fmla="*/ 1456267 h 1507067"/>
              <a:gd name="connsiteX8" fmla="*/ 1219200 w 1710267"/>
              <a:gd name="connsiteY8" fmla="*/ 1464733 h 1507067"/>
              <a:gd name="connsiteX9" fmla="*/ 1185333 w 1710267"/>
              <a:gd name="connsiteY9" fmla="*/ 1473200 h 1507067"/>
              <a:gd name="connsiteX10" fmla="*/ 1159933 w 1710267"/>
              <a:gd name="connsiteY10" fmla="*/ 1456267 h 1507067"/>
              <a:gd name="connsiteX11" fmla="*/ 1143000 w 1710267"/>
              <a:gd name="connsiteY11" fmla="*/ 1430867 h 1507067"/>
              <a:gd name="connsiteX12" fmla="*/ 1126067 w 1710267"/>
              <a:gd name="connsiteY12" fmla="*/ 1371600 h 1507067"/>
              <a:gd name="connsiteX13" fmla="*/ 1109133 w 1710267"/>
              <a:gd name="connsiteY13" fmla="*/ 1346200 h 1507067"/>
              <a:gd name="connsiteX14" fmla="*/ 1075267 w 1710267"/>
              <a:gd name="connsiteY14" fmla="*/ 1227667 h 1507067"/>
              <a:gd name="connsiteX15" fmla="*/ 1058333 w 1710267"/>
              <a:gd name="connsiteY15" fmla="*/ 1168400 h 1507067"/>
              <a:gd name="connsiteX16" fmla="*/ 1041400 w 1710267"/>
              <a:gd name="connsiteY16" fmla="*/ 1143000 h 1507067"/>
              <a:gd name="connsiteX17" fmla="*/ 1032933 w 1710267"/>
              <a:gd name="connsiteY17" fmla="*/ 1117600 h 1507067"/>
              <a:gd name="connsiteX18" fmla="*/ 965200 w 1710267"/>
              <a:gd name="connsiteY18" fmla="*/ 1049867 h 1507067"/>
              <a:gd name="connsiteX19" fmla="*/ 939800 w 1710267"/>
              <a:gd name="connsiteY19" fmla="*/ 1007533 h 1507067"/>
              <a:gd name="connsiteX20" fmla="*/ 922867 w 1710267"/>
              <a:gd name="connsiteY20" fmla="*/ 973667 h 1507067"/>
              <a:gd name="connsiteX21" fmla="*/ 863600 w 1710267"/>
              <a:gd name="connsiteY21" fmla="*/ 914400 h 1507067"/>
              <a:gd name="connsiteX22" fmla="*/ 812800 w 1710267"/>
              <a:gd name="connsiteY22" fmla="*/ 838200 h 1507067"/>
              <a:gd name="connsiteX23" fmla="*/ 787400 w 1710267"/>
              <a:gd name="connsiteY23" fmla="*/ 804333 h 1507067"/>
              <a:gd name="connsiteX24" fmla="*/ 770467 w 1710267"/>
              <a:gd name="connsiteY24" fmla="*/ 778933 h 1507067"/>
              <a:gd name="connsiteX25" fmla="*/ 762000 w 1710267"/>
              <a:gd name="connsiteY25" fmla="*/ 736600 h 1507067"/>
              <a:gd name="connsiteX26" fmla="*/ 753533 w 1710267"/>
              <a:gd name="connsiteY26" fmla="*/ 711200 h 1507067"/>
              <a:gd name="connsiteX27" fmla="*/ 745067 w 1710267"/>
              <a:gd name="connsiteY27" fmla="*/ 668867 h 1507067"/>
              <a:gd name="connsiteX28" fmla="*/ 728133 w 1710267"/>
              <a:gd name="connsiteY28" fmla="*/ 635000 h 1507067"/>
              <a:gd name="connsiteX29" fmla="*/ 711200 w 1710267"/>
              <a:gd name="connsiteY29" fmla="*/ 575733 h 1507067"/>
              <a:gd name="connsiteX30" fmla="*/ 651933 w 1710267"/>
              <a:gd name="connsiteY30" fmla="*/ 508000 h 1507067"/>
              <a:gd name="connsiteX31" fmla="*/ 626533 w 1710267"/>
              <a:gd name="connsiteY31" fmla="*/ 491067 h 1507067"/>
              <a:gd name="connsiteX32" fmla="*/ 618067 w 1710267"/>
              <a:gd name="connsiteY32" fmla="*/ 465667 h 1507067"/>
              <a:gd name="connsiteX33" fmla="*/ 584200 w 1710267"/>
              <a:gd name="connsiteY33" fmla="*/ 423333 h 1507067"/>
              <a:gd name="connsiteX34" fmla="*/ 558800 w 1710267"/>
              <a:gd name="connsiteY34" fmla="*/ 406400 h 1507067"/>
              <a:gd name="connsiteX35" fmla="*/ 524933 w 1710267"/>
              <a:gd name="connsiteY35" fmla="*/ 364067 h 1507067"/>
              <a:gd name="connsiteX36" fmla="*/ 508000 w 1710267"/>
              <a:gd name="connsiteY36" fmla="*/ 338667 h 1507067"/>
              <a:gd name="connsiteX37" fmla="*/ 474133 w 1710267"/>
              <a:gd name="connsiteY37" fmla="*/ 313267 h 1507067"/>
              <a:gd name="connsiteX38" fmla="*/ 423333 w 1710267"/>
              <a:gd name="connsiteY38" fmla="*/ 262467 h 1507067"/>
              <a:gd name="connsiteX39" fmla="*/ 389467 w 1710267"/>
              <a:gd name="connsiteY39" fmla="*/ 237067 h 1507067"/>
              <a:gd name="connsiteX40" fmla="*/ 338667 w 1710267"/>
              <a:gd name="connsiteY40" fmla="*/ 194733 h 1507067"/>
              <a:gd name="connsiteX41" fmla="*/ 304800 w 1710267"/>
              <a:gd name="connsiteY41" fmla="*/ 152400 h 1507067"/>
              <a:gd name="connsiteX42" fmla="*/ 254000 w 1710267"/>
              <a:gd name="connsiteY42" fmla="*/ 118533 h 1507067"/>
              <a:gd name="connsiteX43" fmla="*/ 194733 w 1710267"/>
              <a:gd name="connsiteY43" fmla="*/ 93133 h 1507067"/>
              <a:gd name="connsiteX44" fmla="*/ 118533 w 1710267"/>
              <a:gd name="connsiteY44" fmla="*/ 59267 h 1507067"/>
              <a:gd name="connsiteX45" fmla="*/ 76200 w 1710267"/>
              <a:gd name="connsiteY45" fmla="*/ 33867 h 1507067"/>
              <a:gd name="connsiteX46" fmla="*/ 50800 w 1710267"/>
              <a:gd name="connsiteY46" fmla="*/ 16933 h 1507067"/>
              <a:gd name="connsiteX47" fmla="*/ 0 w 1710267"/>
              <a:gd name="connsiteY47" fmla="*/ 0 h 1507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710267" h="1507067">
                <a:moveTo>
                  <a:pt x="1710267" y="1498600"/>
                </a:moveTo>
                <a:cubicBezTo>
                  <a:pt x="1690511" y="1495778"/>
                  <a:pt x="1670956" y="1490133"/>
                  <a:pt x="1651000" y="1490133"/>
                </a:cubicBezTo>
                <a:cubicBezTo>
                  <a:pt x="1603132" y="1490133"/>
                  <a:pt x="1593587" y="1495160"/>
                  <a:pt x="1557867" y="1507067"/>
                </a:cubicBezTo>
                <a:cubicBezTo>
                  <a:pt x="1532467" y="1504245"/>
                  <a:pt x="1506727" y="1503612"/>
                  <a:pt x="1481667" y="1498600"/>
                </a:cubicBezTo>
                <a:cubicBezTo>
                  <a:pt x="1464164" y="1495099"/>
                  <a:pt x="1448183" y="1485996"/>
                  <a:pt x="1430867" y="1481667"/>
                </a:cubicBezTo>
                <a:cubicBezTo>
                  <a:pt x="1419578" y="1478845"/>
                  <a:pt x="1408410" y="1475482"/>
                  <a:pt x="1397000" y="1473200"/>
                </a:cubicBezTo>
                <a:cubicBezTo>
                  <a:pt x="1380166" y="1469833"/>
                  <a:pt x="1363090" y="1467804"/>
                  <a:pt x="1346200" y="1464733"/>
                </a:cubicBezTo>
                <a:cubicBezTo>
                  <a:pt x="1332042" y="1462159"/>
                  <a:pt x="1317978" y="1459089"/>
                  <a:pt x="1303867" y="1456267"/>
                </a:cubicBezTo>
                <a:cubicBezTo>
                  <a:pt x="1275645" y="1459089"/>
                  <a:pt x="1247278" y="1460722"/>
                  <a:pt x="1219200" y="1464733"/>
                </a:cubicBezTo>
                <a:cubicBezTo>
                  <a:pt x="1207680" y="1466379"/>
                  <a:pt x="1196853" y="1474846"/>
                  <a:pt x="1185333" y="1473200"/>
                </a:cubicBezTo>
                <a:cubicBezTo>
                  <a:pt x="1175260" y="1471761"/>
                  <a:pt x="1168400" y="1461911"/>
                  <a:pt x="1159933" y="1456267"/>
                </a:cubicBezTo>
                <a:cubicBezTo>
                  <a:pt x="1154289" y="1447800"/>
                  <a:pt x="1147008" y="1440220"/>
                  <a:pt x="1143000" y="1430867"/>
                </a:cubicBezTo>
                <a:cubicBezTo>
                  <a:pt x="1126734" y="1392914"/>
                  <a:pt x="1142533" y="1404533"/>
                  <a:pt x="1126067" y="1371600"/>
                </a:cubicBezTo>
                <a:cubicBezTo>
                  <a:pt x="1121516" y="1362498"/>
                  <a:pt x="1114778" y="1354667"/>
                  <a:pt x="1109133" y="1346200"/>
                </a:cubicBezTo>
                <a:cubicBezTo>
                  <a:pt x="1084840" y="1273319"/>
                  <a:pt x="1096530" y="1312720"/>
                  <a:pt x="1075267" y="1227667"/>
                </a:cubicBezTo>
                <a:cubicBezTo>
                  <a:pt x="1072554" y="1216815"/>
                  <a:pt x="1064407" y="1180547"/>
                  <a:pt x="1058333" y="1168400"/>
                </a:cubicBezTo>
                <a:cubicBezTo>
                  <a:pt x="1053782" y="1159299"/>
                  <a:pt x="1045951" y="1152101"/>
                  <a:pt x="1041400" y="1143000"/>
                </a:cubicBezTo>
                <a:cubicBezTo>
                  <a:pt x="1037409" y="1135018"/>
                  <a:pt x="1038584" y="1124507"/>
                  <a:pt x="1032933" y="1117600"/>
                </a:cubicBezTo>
                <a:cubicBezTo>
                  <a:pt x="1012714" y="1092888"/>
                  <a:pt x="981627" y="1077247"/>
                  <a:pt x="965200" y="1049867"/>
                </a:cubicBezTo>
                <a:cubicBezTo>
                  <a:pt x="956733" y="1035756"/>
                  <a:pt x="947792" y="1021919"/>
                  <a:pt x="939800" y="1007533"/>
                </a:cubicBezTo>
                <a:cubicBezTo>
                  <a:pt x="933671" y="996500"/>
                  <a:pt x="930859" y="983435"/>
                  <a:pt x="922867" y="973667"/>
                </a:cubicBezTo>
                <a:cubicBezTo>
                  <a:pt x="905175" y="952044"/>
                  <a:pt x="881053" y="936216"/>
                  <a:pt x="863600" y="914400"/>
                </a:cubicBezTo>
                <a:cubicBezTo>
                  <a:pt x="780920" y="811051"/>
                  <a:pt x="866400" y="923962"/>
                  <a:pt x="812800" y="838200"/>
                </a:cubicBezTo>
                <a:cubicBezTo>
                  <a:pt x="805321" y="826234"/>
                  <a:pt x="795602" y="815816"/>
                  <a:pt x="787400" y="804333"/>
                </a:cubicBezTo>
                <a:cubicBezTo>
                  <a:pt x="781486" y="796053"/>
                  <a:pt x="776111" y="787400"/>
                  <a:pt x="770467" y="778933"/>
                </a:cubicBezTo>
                <a:cubicBezTo>
                  <a:pt x="767645" y="764822"/>
                  <a:pt x="765490" y="750561"/>
                  <a:pt x="762000" y="736600"/>
                </a:cubicBezTo>
                <a:cubicBezTo>
                  <a:pt x="759835" y="727942"/>
                  <a:pt x="755698" y="719858"/>
                  <a:pt x="753533" y="711200"/>
                </a:cubicBezTo>
                <a:cubicBezTo>
                  <a:pt x="750043" y="697239"/>
                  <a:pt x="749618" y="682519"/>
                  <a:pt x="745067" y="668867"/>
                </a:cubicBezTo>
                <a:cubicBezTo>
                  <a:pt x="741076" y="656893"/>
                  <a:pt x="733778" y="646289"/>
                  <a:pt x="728133" y="635000"/>
                </a:cubicBezTo>
                <a:cubicBezTo>
                  <a:pt x="725419" y="624143"/>
                  <a:pt x="717275" y="587883"/>
                  <a:pt x="711200" y="575733"/>
                </a:cubicBezTo>
                <a:cubicBezTo>
                  <a:pt x="700011" y="553355"/>
                  <a:pt x="668488" y="519036"/>
                  <a:pt x="651933" y="508000"/>
                </a:cubicBezTo>
                <a:lnTo>
                  <a:pt x="626533" y="491067"/>
                </a:lnTo>
                <a:cubicBezTo>
                  <a:pt x="623711" y="482600"/>
                  <a:pt x="622058" y="473649"/>
                  <a:pt x="618067" y="465667"/>
                </a:cubicBezTo>
                <a:cubicBezTo>
                  <a:pt x="610734" y="451002"/>
                  <a:pt x="597323" y="433831"/>
                  <a:pt x="584200" y="423333"/>
                </a:cubicBezTo>
                <a:cubicBezTo>
                  <a:pt x="576254" y="416976"/>
                  <a:pt x="567267" y="412044"/>
                  <a:pt x="558800" y="406400"/>
                </a:cubicBezTo>
                <a:cubicBezTo>
                  <a:pt x="506682" y="328222"/>
                  <a:pt x="573190" y="424388"/>
                  <a:pt x="524933" y="364067"/>
                </a:cubicBezTo>
                <a:cubicBezTo>
                  <a:pt x="518576" y="356121"/>
                  <a:pt x="515195" y="345862"/>
                  <a:pt x="508000" y="338667"/>
                </a:cubicBezTo>
                <a:cubicBezTo>
                  <a:pt x="498022" y="328689"/>
                  <a:pt x="484622" y="322707"/>
                  <a:pt x="474133" y="313267"/>
                </a:cubicBezTo>
                <a:cubicBezTo>
                  <a:pt x="456333" y="297247"/>
                  <a:pt x="442491" y="276836"/>
                  <a:pt x="423333" y="262467"/>
                </a:cubicBezTo>
                <a:cubicBezTo>
                  <a:pt x="412044" y="254000"/>
                  <a:pt x="399445" y="247045"/>
                  <a:pt x="389467" y="237067"/>
                </a:cubicBezTo>
                <a:cubicBezTo>
                  <a:pt x="343335" y="190934"/>
                  <a:pt x="387179" y="210904"/>
                  <a:pt x="338667" y="194733"/>
                </a:cubicBezTo>
                <a:cubicBezTo>
                  <a:pt x="327378" y="180622"/>
                  <a:pt x="318232" y="164489"/>
                  <a:pt x="304800" y="152400"/>
                </a:cubicBezTo>
                <a:cubicBezTo>
                  <a:pt x="289673" y="138786"/>
                  <a:pt x="273307" y="124968"/>
                  <a:pt x="254000" y="118533"/>
                </a:cubicBezTo>
                <a:cubicBezTo>
                  <a:pt x="229306" y="110302"/>
                  <a:pt x="218650" y="108081"/>
                  <a:pt x="194733" y="93133"/>
                </a:cubicBezTo>
                <a:cubicBezTo>
                  <a:pt x="136009" y="56430"/>
                  <a:pt x="188314" y="73222"/>
                  <a:pt x="118533" y="59267"/>
                </a:cubicBezTo>
                <a:cubicBezTo>
                  <a:pt x="85458" y="26190"/>
                  <a:pt x="120164" y="55849"/>
                  <a:pt x="76200" y="33867"/>
                </a:cubicBezTo>
                <a:cubicBezTo>
                  <a:pt x="67098" y="29316"/>
                  <a:pt x="60099" y="21066"/>
                  <a:pt x="50800" y="16933"/>
                </a:cubicBezTo>
                <a:cubicBezTo>
                  <a:pt x="34489" y="9684"/>
                  <a:pt x="0" y="0"/>
                  <a:pt x="0" y="0"/>
                </a:cubicBezTo>
              </a:path>
            </a:pathLst>
          </a:cu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orme libre 9"/>
          <p:cNvSpPr/>
          <p:nvPr/>
        </p:nvSpPr>
        <p:spPr>
          <a:xfrm>
            <a:off x="3878266" y="2743200"/>
            <a:ext cx="702733" cy="560169"/>
          </a:xfrm>
          <a:custGeom>
            <a:avLst/>
            <a:gdLst>
              <a:gd name="connsiteX0" fmla="*/ 0 w 702733"/>
              <a:gd name="connsiteY0" fmla="*/ 0 h 560169"/>
              <a:gd name="connsiteX1" fmla="*/ 118533 w 702733"/>
              <a:gd name="connsiteY1" fmla="*/ 67733 h 560169"/>
              <a:gd name="connsiteX2" fmla="*/ 143933 w 702733"/>
              <a:gd name="connsiteY2" fmla="*/ 84667 h 560169"/>
              <a:gd name="connsiteX3" fmla="*/ 169333 w 702733"/>
              <a:gd name="connsiteY3" fmla="*/ 93133 h 560169"/>
              <a:gd name="connsiteX4" fmla="*/ 186267 w 702733"/>
              <a:gd name="connsiteY4" fmla="*/ 143933 h 560169"/>
              <a:gd name="connsiteX5" fmla="*/ 194733 w 702733"/>
              <a:gd name="connsiteY5" fmla="*/ 169333 h 560169"/>
              <a:gd name="connsiteX6" fmla="*/ 203200 w 702733"/>
              <a:gd name="connsiteY6" fmla="*/ 262467 h 560169"/>
              <a:gd name="connsiteX7" fmla="*/ 220133 w 702733"/>
              <a:gd name="connsiteY7" fmla="*/ 347133 h 560169"/>
              <a:gd name="connsiteX8" fmla="*/ 254000 w 702733"/>
              <a:gd name="connsiteY8" fmla="*/ 389467 h 560169"/>
              <a:gd name="connsiteX9" fmla="*/ 270933 w 702733"/>
              <a:gd name="connsiteY9" fmla="*/ 414867 h 560169"/>
              <a:gd name="connsiteX10" fmla="*/ 321733 w 702733"/>
              <a:gd name="connsiteY10" fmla="*/ 440267 h 560169"/>
              <a:gd name="connsiteX11" fmla="*/ 364067 w 702733"/>
              <a:gd name="connsiteY11" fmla="*/ 474133 h 560169"/>
              <a:gd name="connsiteX12" fmla="*/ 457200 w 702733"/>
              <a:gd name="connsiteY12" fmla="*/ 508000 h 560169"/>
              <a:gd name="connsiteX13" fmla="*/ 516467 w 702733"/>
              <a:gd name="connsiteY13" fmla="*/ 524933 h 560169"/>
              <a:gd name="connsiteX14" fmla="*/ 575733 w 702733"/>
              <a:gd name="connsiteY14" fmla="*/ 541867 h 560169"/>
              <a:gd name="connsiteX15" fmla="*/ 651933 w 702733"/>
              <a:gd name="connsiteY15" fmla="*/ 550333 h 560169"/>
              <a:gd name="connsiteX16" fmla="*/ 702733 w 702733"/>
              <a:gd name="connsiteY16" fmla="*/ 558800 h 56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02733" h="560169">
                <a:moveTo>
                  <a:pt x="0" y="0"/>
                </a:moveTo>
                <a:cubicBezTo>
                  <a:pt x="82012" y="61510"/>
                  <a:pt x="40959" y="41876"/>
                  <a:pt x="118533" y="67733"/>
                </a:cubicBezTo>
                <a:cubicBezTo>
                  <a:pt x="127000" y="73378"/>
                  <a:pt x="134831" y="80116"/>
                  <a:pt x="143933" y="84667"/>
                </a:cubicBezTo>
                <a:cubicBezTo>
                  <a:pt x="151915" y="88658"/>
                  <a:pt x="164146" y="85871"/>
                  <a:pt x="169333" y="93133"/>
                </a:cubicBezTo>
                <a:cubicBezTo>
                  <a:pt x="179708" y="107657"/>
                  <a:pt x="180623" y="127000"/>
                  <a:pt x="186267" y="143933"/>
                </a:cubicBezTo>
                <a:lnTo>
                  <a:pt x="194733" y="169333"/>
                </a:lnTo>
                <a:cubicBezTo>
                  <a:pt x="197555" y="200378"/>
                  <a:pt x="199757" y="231485"/>
                  <a:pt x="203200" y="262467"/>
                </a:cubicBezTo>
                <a:cubicBezTo>
                  <a:pt x="205428" y="282517"/>
                  <a:pt x="208712" y="324290"/>
                  <a:pt x="220133" y="347133"/>
                </a:cubicBezTo>
                <a:cubicBezTo>
                  <a:pt x="237504" y="381874"/>
                  <a:pt x="233003" y="363220"/>
                  <a:pt x="254000" y="389467"/>
                </a:cubicBezTo>
                <a:cubicBezTo>
                  <a:pt x="260357" y="397413"/>
                  <a:pt x="263738" y="407672"/>
                  <a:pt x="270933" y="414867"/>
                </a:cubicBezTo>
                <a:cubicBezTo>
                  <a:pt x="287345" y="431279"/>
                  <a:pt x="301076" y="433381"/>
                  <a:pt x="321733" y="440267"/>
                </a:cubicBezTo>
                <a:cubicBezTo>
                  <a:pt x="337484" y="456017"/>
                  <a:pt x="342706" y="463452"/>
                  <a:pt x="364067" y="474133"/>
                </a:cubicBezTo>
                <a:cubicBezTo>
                  <a:pt x="387637" y="485918"/>
                  <a:pt x="433481" y="500094"/>
                  <a:pt x="457200" y="508000"/>
                </a:cubicBezTo>
                <a:cubicBezTo>
                  <a:pt x="518117" y="528306"/>
                  <a:pt x="442026" y="503665"/>
                  <a:pt x="516467" y="524933"/>
                </a:cubicBezTo>
                <a:cubicBezTo>
                  <a:pt x="542284" y="532309"/>
                  <a:pt x="547058" y="537456"/>
                  <a:pt x="575733" y="541867"/>
                </a:cubicBezTo>
                <a:cubicBezTo>
                  <a:pt x="600992" y="545753"/>
                  <a:pt x="626533" y="547511"/>
                  <a:pt x="651933" y="550333"/>
                </a:cubicBezTo>
                <a:cubicBezTo>
                  <a:pt x="691276" y="560169"/>
                  <a:pt x="674164" y="558800"/>
                  <a:pt x="702733" y="558800"/>
                </a:cubicBezTo>
              </a:path>
            </a:pathLst>
          </a:cu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orme libre 10"/>
          <p:cNvSpPr/>
          <p:nvPr/>
        </p:nvSpPr>
        <p:spPr>
          <a:xfrm>
            <a:off x="4089933" y="3996267"/>
            <a:ext cx="1312333" cy="313266"/>
          </a:xfrm>
          <a:custGeom>
            <a:avLst/>
            <a:gdLst>
              <a:gd name="connsiteX0" fmla="*/ 1312333 w 1312333"/>
              <a:gd name="connsiteY0" fmla="*/ 67733 h 313266"/>
              <a:gd name="connsiteX1" fmla="*/ 1058333 w 1312333"/>
              <a:gd name="connsiteY1" fmla="*/ 67733 h 313266"/>
              <a:gd name="connsiteX2" fmla="*/ 1032933 w 1312333"/>
              <a:gd name="connsiteY2" fmla="*/ 76200 h 313266"/>
              <a:gd name="connsiteX3" fmla="*/ 990600 w 1312333"/>
              <a:gd name="connsiteY3" fmla="*/ 84666 h 313266"/>
              <a:gd name="connsiteX4" fmla="*/ 956733 w 1312333"/>
              <a:gd name="connsiteY4" fmla="*/ 93133 h 313266"/>
              <a:gd name="connsiteX5" fmla="*/ 914400 w 1312333"/>
              <a:gd name="connsiteY5" fmla="*/ 118533 h 313266"/>
              <a:gd name="connsiteX6" fmla="*/ 889000 w 1312333"/>
              <a:gd name="connsiteY6" fmla="*/ 127000 h 313266"/>
              <a:gd name="connsiteX7" fmla="*/ 872066 w 1312333"/>
              <a:gd name="connsiteY7" fmla="*/ 143933 h 313266"/>
              <a:gd name="connsiteX8" fmla="*/ 846666 w 1312333"/>
              <a:gd name="connsiteY8" fmla="*/ 160866 h 313266"/>
              <a:gd name="connsiteX9" fmla="*/ 838200 w 1312333"/>
              <a:gd name="connsiteY9" fmla="*/ 186266 h 313266"/>
              <a:gd name="connsiteX10" fmla="*/ 812800 w 1312333"/>
              <a:gd name="connsiteY10" fmla="*/ 177800 h 313266"/>
              <a:gd name="connsiteX11" fmla="*/ 778933 w 1312333"/>
              <a:gd name="connsiteY11" fmla="*/ 186266 h 313266"/>
              <a:gd name="connsiteX12" fmla="*/ 694266 w 1312333"/>
              <a:gd name="connsiteY12" fmla="*/ 211666 h 313266"/>
              <a:gd name="connsiteX13" fmla="*/ 626533 w 1312333"/>
              <a:gd name="connsiteY13" fmla="*/ 270933 h 313266"/>
              <a:gd name="connsiteX14" fmla="*/ 592666 w 1312333"/>
              <a:gd name="connsiteY14" fmla="*/ 287866 h 313266"/>
              <a:gd name="connsiteX15" fmla="*/ 567266 w 1312333"/>
              <a:gd name="connsiteY15" fmla="*/ 296333 h 313266"/>
              <a:gd name="connsiteX16" fmla="*/ 541866 w 1312333"/>
              <a:gd name="connsiteY16" fmla="*/ 313266 h 313266"/>
              <a:gd name="connsiteX17" fmla="*/ 508000 w 1312333"/>
              <a:gd name="connsiteY17" fmla="*/ 304800 h 313266"/>
              <a:gd name="connsiteX18" fmla="*/ 482600 w 1312333"/>
              <a:gd name="connsiteY18" fmla="*/ 287866 h 313266"/>
              <a:gd name="connsiteX19" fmla="*/ 440266 w 1312333"/>
              <a:gd name="connsiteY19" fmla="*/ 245533 h 313266"/>
              <a:gd name="connsiteX20" fmla="*/ 406400 w 1312333"/>
              <a:gd name="connsiteY20" fmla="*/ 237066 h 313266"/>
              <a:gd name="connsiteX21" fmla="*/ 313266 w 1312333"/>
              <a:gd name="connsiteY21" fmla="*/ 211666 h 313266"/>
              <a:gd name="connsiteX22" fmla="*/ 287866 w 1312333"/>
              <a:gd name="connsiteY22" fmla="*/ 203200 h 313266"/>
              <a:gd name="connsiteX23" fmla="*/ 237066 w 1312333"/>
              <a:gd name="connsiteY23" fmla="*/ 177800 h 313266"/>
              <a:gd name="connsiteX24" fmla="*/ 186266 w 1312333"/>
              <a:gd name="connsiteY24" fmla="*/ 135466 h 313266"/>
              <a:gd name="connsiteX25" fmla="*/ 160866 w 1312333"/>
              <a:gd name="connsiteY25" fmla="*/ 127000 h 313266"/>
              <a:gd name="connsiteX26" fmla="*/ 143933 w 1312333"/>
              <a:gd name="connsiteY26" fmla="*/ 101600 h 313266"/>
              <a:gd name="connsiteX27" fmla="*/ 93133 w 1312333"/>
              <a:gd name="connsiteY27" fmla="*/ 84666 h 313266"/>
              <a:gd name="connsiteX28" fmla="*/ 67733 w 1312333"/>
              <a:gd name="connsiteY28" fmla="*/ 59266 h 313266"/>
              <a:gd name="connsiteX29" fmla="*/ 16933 w 1312333"/>
              <a:gd name="connsiteY29" fmla="*/ 25400 h 313266"/>
              <a:gd name="connsiteX30" fmla="*/ 0 w 1312333"/>
              <a:gd name="connsiteY30" fmla="*/ 0 h 313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312333" h="313266">
                <a:moveTo>
                  <a:pt x="1312333" y="67733"/>
                </a:moveTo>
                <a:cubicBezTo>
                  <a:pt x="1195820" y="53168"/>
                  <a:pt x="1232111" y="53830"/>
                  <a:pt x="1058333" y="67733"/>
                </a:cubicBezTo>
                <a:cubicBezTo>
                  <a:pt x="1049437" y="68445"/>
                  <a:pt x="1041591" y="74035"/>
                  <a:pt x="1032933" y="76200"/>
                </a:cubicBezTo>
                <a:cubicBezTo>
                  <a:pt x="1018972" y="79690"/>
                  <a:pt x="1004648" y="81544"/>
                  <a:pt x="990600" y="84666"/>
                </a:cubicBezTo>
                <a:cubicBezTo>
                  <a:pt x="979241" y="87190"/>
                  <a:pt x="968022" y="90311"/>
                  <a:pt x="956733" y="93133"/>
                </a:cubicBezTo>
                <a:cubicBezTo>
                  <a:pt x="942622" y="101600"/>
                  <a:pt x="929119" y="111174"/>
                  <a:pt x="914400" y="118533"/>
                </a:cubicBezTo>
                <a:cubicBezTo>
                  <a:pt x="906418" y="122524"/>
                  <a:pt x="896653" y="122408"/>
                  <a:pt x="889000" y="127000"/>
                </a:cubicBezTo>
                <a:cubicBezTo>
                  <a:pt x="882155" y="131107"/>
                  <a:pt x="878299" y="138946"/>
                  <a:pt x="872066" y="143933"/>
                </a:cubicBezTo>
                <a:cubicBezTo>
                  <a:pt x="864120" y="150290"/>
                  <a:pt x="855133" y="155222"/>
                  <a:pt x="846666" y="160866"/>
                </a:cubicBezTo>
                <a:cubicBezTo>
                  <a:pt x="843844" y="169333"/>
                  <a:pt x="846182" y="182275"/>
                  <a:pt x="838200" y="186266"/>
                </a:cubicBezTo>
                <a:cubicBezTo>
                  <a:pt x="830218" y="190257"/>
                  <a:pt x="821725" y="177800"/>
                  <a:pt x="812800" y="177800"/>
                </a:cubicBezTo>
                <a:cubicBezTo>
                  <a:pt x="801164" y="177800"/>
                  <a:pt x="790079" y="182922"/>
                  <a:pt x="778933" y="186266"/>
                </a:cubicBezTo>
                <a:cubicBezTo>
                  <a:pt x="675867" y="217186"/>
                  <a:pt x="772326" y="192153"/>
                  <a:pt x="694266" y="211666"/>
                </a:cubicBezTo>
                <a:cubicBezTo>
                  <a:pt x="663043" y="242890"/>
                  <a:pt x="659204" y="252264"/>
                  <a:pt x="626533" y="270933"/>
                </a:cubicBezTo>
                <a:cubicBezTo>
                  <a:pt x="615574" y="277195"/>
                  <a:pt x="604267" y="282894"/>
                  <a:pt x="592666" y="287866"/>
                </a:cubicBezTo>
                <a:cubicBezTo>
                  <a:pt x="584463" y="291382"/>
                  <a:pt x="575248" y="292342"/>
                  <a:pt x="567266" y="296333"/>
                </a:cubicBezTo>
                <a:cubicBezTo>
                  <a:pt x="558165" y="300884"/>
                  <a:pt x="550333" y="307622"/>
                  <a:pt x="541866" y="313266"/>
                </a:cubicBezTo>
                <a:cubicBezTo>
                  <a:pt x="530577" y="310444"/>
                  <a:pt x="518695" y="309384"/>
                  <a:pt x="508000" y="304800"/>
                </a:cubicBezTo>
                <a:cubicBezTo>
                  <a:pt x="498647" y="300792"/>
                  <a:pt x="490258" y="294567"/>
                  <a:pt x="482600" y="287866"/>
                </a:cubicBezTo>
                <a:cubicBezTo>
                  <a:pt x="467581" y="274725"/>
                  <a:pt x="459626" y="250373"/>
                  <a:pt x="440266" y="245533"/>
                </a:cubicBezTo>
                <a:cubicBezTo>
                  <a:pt x="428977" y="242711"/>
                  <a:pt x="417759" y="239590"/>
                  <a:pt x="406400" y="237066"/>
                </a:cubicBezTo>
                <a:cubicBezTo>
                  <a:pt x="334582" y="221107"/>
                  <a:pt x="392578" y="238103"/>
                  <a:pt x="313266" y="211666"/>
                </a:cubicBezTo>
                <a:lnTo>
                  <a:pt x="287866" y="203200"/>
                </a:lnTo>
                <a:cubicBezTo>
                  <a:pt x="215072" y="154669"/>
                  <a:pt x="307173" y="212854"/>
                  <a:pt x="237066" y="177800"/>
                </a:cubicBezTo>
                <a:cubicBezTo>
                  <a:pt x="181666" y="150100"/>
                  <a:pt x="242439" y="172914"/>
                  <a:pt x="186266" y="135466"/>
                </a:cubicBezTo>
                <a:cubicBezTo>
                  <a:pt x="178840" y="130516"/>
                  <a:pt x="169333" y="129822"/>
                  <a:pt x="160866" y="127000"/>
                </a:cubicBezTo>
                <a:cubicBezTo>
                  <a:pt x="155222" y="118533"/>
                  <a:pt x="152562" y="106993"/>
                  <a:pt x="143933" y="101600"/>
                </a:cubicBezTo>
                <a:cubicBezTo>
                  <a:pt x="128797" y="92140"/>
                  <a:pt x="93133" y="84666"/>
                  <a:pt x="93133" y="84666"/>
                </a:cubicBezTo>
                <a:cubicBezTo>
                  <a:pt x="84666" y="76199"/>
                  <a:pt x="77184" y="66617"/>
                  <a:pt x="67733" y="59266"/>
                </a:cubicBezTo>
                <a:cubicBezTo>
                  <a:pt x="51669" y="46772"/>
                  <a:pt x="16933" y="25400"/>
                  <a:pt x="16933" y="25400"/>
                </a:cubicBezTo>
                <a:lnTo>
                  <a:pt x="0" y="0"/>
                </a:lnTo>
              </a:path>
            </a:pathLst>
          </a:cu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 11"/>
          <p:cNvSpPr/>
          <p:nvPr/>
        </p:nvSpPr>
        <p:spPr>
          <a:xfrm>
            <a:off x="3768199" y="4646808"/>
            <a:ext cx="1871134" cy="267360"/>
          </a:xfrm>
          <a:custGeom>
            <a:avLst/>
            <a:gdLst>
              <a:gd name="connsiteX0" fmla="*/ 0 w 1871134"/>
              <a:gd name="connsiteY0" fmla="*/ 111459 h 267360"/>
              <a:gd name="connsiteX1" fmla="*/ 84667 w 1871134"/>
              <a:gd name="connsiteY1" fmla="*/ 136859 h 267360"/>
              <a:gd name="connsiteX2" fmla="*/ 110067 w 1871134"/>
              <a:gd name="connsiteY2" fmla="*/ 145325 h 267360"/>
              <a:gd name="connsiteX3" fmla="*/ 135467 w 1871134"/>
              <a:gd name="connsiteY3" fmla="*/ 153792 h 267360"/>
              <a:gd name="connsiteX4" fmla="*/ 194734 w 1871134"/>
              <a:gd name="connsiteY4" fmla="*/ 170725 h 267360"/>
              <a:gd name="connsiteX5" fmla="*/ 270934 w 1871134"/>
              <a:gd name="connsiteY5" fmla="*/ 187659 h 267360"/>
              <a:gd name="connsiteX6" fmla="*/ 355600 w 1871134"/>
              <a:gd name="connsiteY6" fmla="*/ 204592 h 267360"/>
              <a:gd name="connsiteX7" fmla="*/ 397934 w 1871134"/>
              <a:gd name="connsiteY7" fmla="*/ 221525 h 267360"/>
              <a:gd name="connsiteX8" fmla="*/ 643467 w 1871134"/>
              <a:gd name="connsiteY8" fmla="*/ 246925 h 267360"/>
              <a:gd name="connsiteX9" fmla="*/ 694267 w 1871134"/>
              <a:gd name="connsiteY9" fmla="*/ 263859 h 267360"/>
              <a:gd name="connsiteX10" fmla="*/ 762000 w 1871134"/>
              <a:gd name="connsiteY10" fmla="*/ 246925 h 267360"/>
              <a:gd name="connsiteX11" fmla="*/ 829734 w 1871134"/>
              <a:gd name="connsiteY11" fmla="*/ 229992 h 267360"/>
              <a:gd name="connsiteX12" fmla="*/ 855134 w 1871134"/>
              <a:gd name="connsiteY12" fmla="*/ 221525 h 267360"/>
              <a:gd name="connsiteX13" fmla="*/ 889000 w 1871134"/>
              <a:gd name="connsiteY13" fmla="*/ 213059 h 267360"/>
              <a:gd name="connsiteX14" fmla="*/ 939800 w 1871134"/>
              <a:gd name="connsiteY14" fmla="*/ 196125 h 267360"/>
              <a:gd name="connsiteX15" fmla="*/ 1075267 w 1871134"/>
              <a:gd name="connsiteY15" fmla="*/ 187659 h 267360"/>
              <a:gd name="connsiteX16" fmla="*/ 1143000 w 1871134"/>
              <a:gd name="connsiteY16" fmla="*/ 162259 h 267360"/>
              <a:gd name="connsiteX17" fmla="*/ 1185334 w 1871134"/>
              <a:gd name="connsiteY17" fmla="*/ 153792 h 267360"/>
              <a:gd name="connsiteX18" fmla="*/ 1261534 w 1871134"/>
              <a:gd name="connsiteY18" fmla="*/ 136859 h 267360"/>
              <a:gd name="connsiteX19" fmla="*/ 1320800 w 1871134"/>
              <a:gd name="connsiteY19" fmla="*/ 119925 h 267360"/>
              <a:gd name="connsiteX20" fmla="*/ 1490134 w 1871134"/>
              <a:gd name="connsiteY20" fmla="*/ 111459 h 267360"/>
              <a:gd name="connsiteX21" fmla="*/ 1566334 w 1871134"/>
              <a:gd name="connsiteY21" fmla="*/ 102992 h 267360"/>
              <a:gd name="connsiteX22" fmla="*/ 1591734 w 1871134"/>
              <a:gd name="connsiteY22" fmla="*/ 94525 h 267360"/>
              <a:gd name="connsiteX23" fmla="*/ 1701800 w 1871134"/>
              <a:gd name="connsiteY23" fmla="*/ 86059 h 267360"/>
              <a:gd name="connsiteX24" fmla="*/ 1752600 w 1871134"/>
              <a:gd name="connsiteY24" fmla="*/ 69125 h 267360"/>
              <a:gd name="connsiteX25" fmla="*/ 1845734 w 1871134"/>
              <a:gd name="connsiteY25" fmla="*/ 1392 h 267360"/>
              <a:gd name="connsiteX26" fmla="*/ 1871134 w 1871134"/>
              <a:gd name="connsiteY26" fmla="*/ 1392 h 26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871134" h="267360">
                <a:moveTo>
                  <a:pt x="0" y="111459"/>
                </a:moveTo>
                <a:cubicBezTo>
                  <a:pt x="51190" y="124255"/>
                  <a:pt x="22818" y="116243"/>
                  <a:pt x="84667" y="136859"/>
                </a:cubicBezTo>
                <a:lnTo>
                  <a:pt x="110067" y="145325"/>
                </a:lnTo>
                <a:cubicBezTo>
                  <a:pt x="118534" y="148147"/>
                  <a:pt x="126809" y="151627"/>
                  <a:pt x="135467" y="153792"/>
                </a:cubicBezTo>
                <a:cubicBezTo>
                  <a:pt x="241327" y="180258"/>
                  <a:pt x="109720" y="146435"/>
                  <a:pt x="194734" y="170725"/>
                </a:cubicBezTo>
                <a:cubicBezTo>
                  <a:pt x="218520" y="177521"/>
                  <a:pt x="246922" y="183293"/>
                  <a:pt x="270934" y="187659"/>
                </a:cubicBezTo>
                <a:cubicBezTo>
                  <a:pt x="298458" y="192663"/>
                  <a:pt x="328637" y="195604"/>
                  <a:pt x="355600" y="204592"/>
                </a:cubicBezTo>
                <a:cubicBezTo>
                  <a:pt x="370018" y="209398"/>
                  <a:pt x="383140" y="218044"/>
                  <a:pt x="397934" y="221525"/>
                </a:cubicBezTo>
                <a:cubicBezTo>
                  <a:pt x="489000" y="242952"/>
                  <a:pt x="546365" y="241214"/>
                  <a:pt x="643467" y="246925"/>
                </a:cubicBezTo>
                <a:cubicBezTo>
                  <a:pt x="660400" y="252570"/>
                  <a:pt x="676764" y="267360"/>
                  <a:pt x="694267" y="263859"/>
                </a:cubicBezTo>
                <a:cubicBezTo>
                  <a:pt x="797847" y="243142"/>
                  <a:pt x="690392" y="266454"/>
                  <a:pt x="762000" y="246925"/>
                </a:cubicBezTo>
                <a:cubicBezTo>
                  <a:pt x="784453" y="240802"/>
                  <a:pt x="807656" y="237352"/>
                  <a:pt x="829734" y="229992"/>
                </a:cubicBezTo>
                <a:cubicBezTo>
                  <a:pt x="838201" y="227170"/>
                  <a:pt x="846553" y="223977"/>
                  <a:pt x="855134" y="221525"/>
                </a:cubicBezTo>
                <a:cubicBezTo>
                  <a:pt x="866322" y="218328"/>
                  <a:pt x="877855" y="216403"/>
                  <a:pt x="889000" y="213059"/>
                </a:cubicBezTo>
                <a:cubicBezTo>
                  <a:pt x="906097" y="207930"/>
                  <a:pt x="921985" y="197238"/>
                  <a:pt x="939800" y="196125"/>
                </a:cubicBezTo>
                <a:lnTo>
                  <a:pt x="1075267" y="187659"/>
                </a:lnTo>
                <a:cubicBezTo>
                  <a:pt x="1088230" y="182474"/>
                  <a:pt x="1125294" y="166685"/>
                  <a:pt x="1143000" y="162259"/>
                </a:cubicBezTo>
                <a:cubicBezTo>
                  <a:pt x="1156961" y="158769"/>
                  <a:pt x="1171373" y="157282"/>
                  <a:pt x="1185334" y="153792"/>
                </a:cubicBezTo>
                <a:cubicBezTo>
                  <a:pt x="1268698" y="132950"/>
                  <a:pt x="1121761" y="160153"/>
                  <a:pt x="1261534" y="136859"/>
                </a:cubicBezTo>
                <a:cubicBezTo>
                  <a:pt x="1276229" y="131961"/>
                  <a:pt x="1306626" y="121106"/>
                  <a:pt x="1320800" y="119925"/>
                </a:cubicBezTo>
                <a:cubicBezTo>
                  <a:pt x="1377120" y="115232"/>
                  <a:pt x="1433689" y="114281"/>
                  <a:pt x="1490134" y="111459"/>
                </a:cubicBezTo>
                <a:cubicBezTo>
                  <a:pt x="1515534" y="108637"/>
                  <a:pt x="1541125" y="107194"/>
                  <a:pt x="1566334" y="102992"/>
                </a:cubicBezTo>
                <a:cubicBezTo>
                  <a:pt x="1575137" y="101525"/>
                  <a:pt x="1582878" y="95632"/>
                  <a:pt x="1591734" y="94525"/>
                </a:cubicBezTo>
                <a:cubicBezTo>
                  <a:pt x="1628247" y="89961"/>
                  <a:pt x="1665111" y="88881"/>
                  <a:pt x="1701800" y="86059"/>
                </a:cubicBezTo>
                <a:cubicBezTo>
                  <a:pt x="1718733" y="80414"/>
                  <a:pt x="1739978" y="81746"/>
                  <a:pt x="1752600" y="69125"/>
                </a:cubicBezTo>
                <a:cubicBezTo>
                  <a:pt x="1779656" y="42069"/>
                  <a:pt x="1805047" y="8173"/>
                  <a:pt x="1845734" y="1392"/>
                </a:cubicBezTo>
                <a:cubicBezTo>
                  <a:pt x="1854085" y="0"/>
                  <a:pt x="1862667" y="1392"/>
                  <a:pt x="1871134" y="1392"/>
                </a:cubicBezTo>
              </a:path>
            </a:pathLst>
          </a:cu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orme libre 13"/>
          <p:cNvSpPr/>
          <p:nvPr/>
        </p:nvSpPr>
        <p:spPr>
          <a:xfrm>
            <a:off x="3404133" y="5427133"/>
            <a:ext cx="855133" cy="841301"/>
          </a:xfrm>
          <a:custGeom>
            <a:avLst/>
            <a:gdLst>
              <a:gd name="connsiteX0" fmla="*/ 855133 w 855133"/>
              <a:gd name="connsiteY0" fmla="*/ 0 h 841301"/>
              <a:gd name="connsiteX1" fmla="*/ 821266 w 855133"/>
              <a:gd name="connsiteY1" fmla="*/ 25400 h 841301"/>
              <a:gd name="connsiteX2" fmla="*/ 770466 w 855133"/>
              <a:gd name="connsiteY2" fmla="*/ 59267 h 841301"/>
              <a:gd name="connsiteX3" fmla="*/ 745066 w 855133"/>
              <a:gd name="connsiteY3" fmla="*/ 84667 h 841301"/>
              <a:gd name="connsiteX4" fmla="*/ 694266 w 855133"/>
              <a:gd name="connsiteY4" fmla="*/ 101600 h 841301"/>
              <a:gd name="connsiteX5" fmla="*/ 643466 w 855133"/>
              <a:gd name="connsiteY5" fmla="*/ 186267 h 841301"/>
              <a:gd name="connsiteX6" fmla="*/ 635000 w 855133"/>
              <a:gd name="connsiteY6" fmla="*/ 211667 h 841301"/>
              <a:gd name="connsiteX7" fmla="*/ 592666 w 855133"/>
              <a:gd name="connsiteY7" fmla="*/ 254000 h 841301"/>
              <a:gd name="connsiteX8" fmla="*/ 575733 w 855133"/>
              <a:gd name="connsiteY8" fmla="*/ 287867 h 841301"/>
              <a:gd name="connsiteX9" fmla="*/ 550333 w 855133"/>
              <a:gd name="connsiteY9" fmla="*/ 321734 h 841301"/>
              <a:gd name="connsiteX10" fmla="*/ 516466 w 855133"/>
              <a:gd name="connsiteY10" fmla="*/ 389467 h 841301"/>
              <a:gd name="connsiteX11" fmla="*/ 508000 w 855133"/>
              <a:gd name="connsiteY11" fmla="*/ 423334 h 841301"/>
              <a:gd name="connsiteX12" fmla="*/ 465666 w 855133"/>
              <a:gd name="connsiteY12" fmla="*/ 457200 h 841301"/>
              <a:gd name="connsiteX13" fmla="*/ 448733 w 855133"/>
              <a:gd name="connsiteY13" fmla="*/ 482600 h 841301"/>
              <a:gd name="connsiteX14" fmla="*/ 440266 w 855133"/>
              <a:gd name="connsiteY14" fmla="*/ 508000 h 841301"/>
              <a:gd name="connsiteX15" fmla="*/ 423333 w 855133"/>
              <a:gd name="connsiteY15" fmla="*/ 524934 h 841301"/>
              <a:gd name="connsiteX16" fmla="*/ 389466 w 855133"/>
              <a:gd name="connsiteY16" fmla="*/ 592667 h 841301"/>
              <a:gd name="connsiteX17" fmla="*/ 364066 w 855133"/>
              <a:gd name="connsiteY17" fmla="*/ 635000 h 841301"/>
              <a:gd name="connsiteX18" fmla="*/ 347133 w 855133"/>
              <a:gd name="connsiteY18" fmla="*/ 660400 h 841301"/>
              <a:gd name="connsiteX19" fmla="*/ 313266 w 855133"/>
              <a:gd name="connsiteY19" fmla="*/ 677334 h 841301"/>
              <a:gd name="connsiteX20" fmla="*/ 254000 w 855133"/>
              <a:gd name="connsiteY20" fmla="*/ 702734 h 841301"/>
              <a:gd name="connsiteX21" fmla="*/ 228600 w 855133"/>
              <a:gd name="connsiteY21" fmla="*/ 719667 h 841301"/>
              <a:gd name="connsiteX22" fmla="*/ 177800 w 855133"/>
              <a:gd name="connsiteY22" fmla="*/ 736600 h 841301"/>
              <a:gd name="connsiteX23" fmla="*/ 135466 w 855133"/>
              <a:gd name="connsiteY23" fmla="*/ 762000 h 841301"/>
              <a:gd name="connsiteX24" fmla="*/ 93133 w 855133"/>
              <a:gd name="connsiteY24" fmla="*/ 804334 h 841301"/>
              <a:gd name="connsiteX25" fmla="*/ 59266 w 855133"/>
              <a:gd name="connsiteY25" fmla="*/ 821267 h 841301"/>
              <a:gd name="connsiteX26" fmla="*/ 33866 w 855133"/>
              <a:gd name="connsiteY26" fmla="*/ 838200 h 841301"/>
              <a:gd name="connsiteX27" fmla="*/ 0 w 855133"/>
              <a:gd name="connsiteY27" fmla="*/ 838200 h 84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55133" h="841301">
                <a:moveTo>
                  <a:pt x="855133" y="0"/>
                </a:moveTo>
                <a:cubicBezTo>
                  <a:pt x="843844" y="8467"/>
                  <a:pt x="832826" y="17308"/>
                  <a:pt x="821266" y="25400"/>
                </a:cubicBezTo>
                <a:cubicBezTo>
                  <a:pt x="804593" y="37071"/>
                  <a:pt x="784857" y="44876"/>
                  <a:pt x="770466" y="59267"/>
                </a:cubicBezTo>
                <a:cubicBezTo>
                  <a:pt x="761999" y="67734"/>
                  <a:pt x="755533" y="78852"/>
                  <a:pt x="745066" y="84667"/>
                </a:cubicBezTo>
                <a:cubicBezTo>
                  <a:pt x="729463" y="93335"/>
                  <a:pt x="711199" y="95956"/>
                  <a:pt x="694266" y="101600"/>
                </a:cubicBezTo>
                <a:cubicBezTo>
                  <a:pt x="656830" y="176474"/>
                  <a:pt x="678250" y="151485"/>
                  <a:pt x="643466" y="186267"/>
                </a:cubicBezTo>
                <a:cubicBezTo>
                  <a:pt x="640644" y="194734"/>
                  <a:pt x="640355" y="204527"/>
                  <a:pt x="635000" y="211667"/>
                </a:cubicBezTo>
                <a:cubicBezTo>
                  <a:pt x="623026" y="227632"/>
                  <a:pt x="592666" y="254000"/>
                  <a:pt x="592666" y="254000"/>
                </a:cubicBezTo>
                <a:cubicBezTo>
                  <a:pt x="587022" y="265289"/>
                  <a:pt x="582422" y="277164"/>
                  <a:pt x="575733" y="287867"/>
                </a:cubicBezTo>
                <a:cubicBezTo>
                  <a:pt x="568254" y="299833"/>
                  <a:pt x="556644" y="309113"/>
                  <a:pt x="550333" y="321734"/>
                </a:cubicBezTo>
                <a:cubicBezTo>
                  <a:pt x="511419" y="399562"/>
                  <a:pt x="554723" y="351212"/>
                  <a:pt x="516466" y="389467"/>
                </a:cubicBezTo>
                <a:cubicBezTo>
                  <a:pt x="513644" y="400756"/>
                  <a:pt x="513204" y="412926"/>
                  <a:pt x="508000" y="423334"/>
                </a:cubicBezTo>
                <a:cubicBezTo>
                  <a:pt x="501969" y="435397"/>
                  <a:pt x="474638" y="451219"/>
                  <a:pt x="465666" y="457200"/>
                </a:cubicBezTo>
                <a:cubicBezTo>
                  <a:pt x="460022" y="465667"/>
                  <a:pt x="453284" y="473499"/>
                  <a:pt x="448733" y="482600"/>
                </a:cubicBezTo>
                <a:cubicBezTo>
                  <a:pt x="444742" y="490582"/>
                  <a:pt x="444858" y="500347"/>
                  <a:pt x="440266" y="508000"/>
                </a:cubicBezTo>
                <a:cubicBezTo>
                  <a:pt x="436159" y="514845"/>
                  <a:pt x="428977" y="519289"/>
                  <a:pt x="423333" y="524934"/>
                </a:cubicBezTo>
                <a:cubicBezTo>
                  <a:pt x="403876" y="583307"/>
                  <a:pt x="419022" y="563113"/>
                  <a:pt x="389466" y="592667"/>
                </a:cubicBezTo>
                <a:cubicBezTo>
                  <a:pt x="374763" y="636779"/>
                  <a:pt x="390632" y="601794"/>
                  <a:pt x="364066" y="635000"/>
                </a:cubicBezTo>
                <a:cubicBezTo>
                  <a:pt x="357709" y="642946"/>
                  <a:pt x="354950" y="653886"/>
                  <a:pt x="347133" y="660400"/>
                </a:cubicBezTo>
                <a:cubicBezTo>
                  <a:pt x="337437" y="668480"/>
                  <a:pt x="324225" y="671072"/>
                  <a:pt x="313266" y="677334"/>
                </a:cubicBezTo>
                <a:cubicBezTo>
                  <a:pt x="267791" y="703320"/>
                  <a:pt x="309623" y="688827"/>
                  <a:pt x="254000" y="702734"/>
                </a:cubicBezTo>
                <a:cubicBezTo>
                  <a:pt x="245533" y="708378"/>
                  <a:pt x="237899" y="715534"/>
                  <a:pt x="228600" y="719667"/>
                </a:cubicBezTo>
                <a:cubicBezTo>
                  <a:pt x="212289" y="726916"/>
                  <a:pt x="177800" y="736600"/>
                  <a:pt x="177800" y="736600"/>
                </a:cubicBezTo>
                <a:cubicBezTo>
                  <a:pt x="105395" y="809005"/>
                  <a:pt x="223399" y="696050"/>
                  <a:pt x="135466" y="762000"/>
                </a:cubicBezTo>
                <a:cubicBezTo>
                  <a:pt x="119501" y="773974"/>
                  <a:pt x="110982" y="795410"/>
                  <a:pt x="93133" y="804334"/>
                </a:cubicBezTo>
                <a:cubicBezTo>
                  <a:pt x="81844" y="809978"/>
                  <a:pt x="70225" y="815005"/>
                  <a:pt x="59266" y="821267"/>
                </a:cubicBezTo>
                <a:cubicBezTo>
                  <a:pt x="50431" y="826315"/>
                  <a:pt x="43650" y="835405"/>
                  <a:pt x="33866" y="838200"/>
                </a:cubicBezTo>
                <a:cubicBezTo>
                  <a:pt x="23012" y="841301"/>
                  <a:pt x="11289" y="838200"/>
                  <a:pt x="0" y="838200"/>
                </a:cubicBezTo>
              </a:path>
            </a:pathLst>
          </a:cu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orme libre 14"/>
          <p:cNvSpPr/>
          <p:nvPr/>
        </p:nvSpPr>
        <p:spPr>
          <a:xfrm>
            <a:off x="4233866" y="4885267"/>
            <a:ext cx="78265" cy="567266"/>
          </a:xfrm>
          <a:custGeom>
            <a:avLst/>
            <a:gdLst>
              <a:gd name="connsiteX0" fmla="*/ 50800 w 78265"/>
              <a:gd name="connsiteY0" fmla="*/ 567266 h 567266"/>
              <a:gd name="connsiteX1" fmla="*/ 33867 w 78265"/>
              <a:gd name="connsiteY1" fmla="*/ 533400 h 567266"/>
              <a:gd name="connsiteX2" fmla="*/ 50800 w 78265"/>
              <a:gd name="connsiteY2" fmla="*/ 372533 h 567266"/>
              <a:gd name="connsiteX3" fmla="*/ 25400 w 78265"/>
              <a:gd name="connsiteY3" fmla="*/ 42333 h 567266"/>
              <a:gd name="connsiteX4" fmla="*/ 0 w 78265"/>
              <a:gd name="connsiteY4" fmla="*/ 0 h 567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265" h="567266">
                <a:moveTo>
                  <a:pt x="50800" y="567266"/>
                </a:moveTo>
                <a:cubicBezTo>
                  <a:pt x="45156" y="555977"/>
                  <a:pt x="34567" y="546002"/>
                  <a:pt x="33867" y="533400"/>
                </a:cubicBezTo>
                <a:cubicBezTo>
                  <a:pt x="30152" y="466538"/>
                  <a:pt x="39362" y="429722"/>
                  <a:pt x="50800" y="372533"/>
                </a:cubicBezTo>
                <a:cubicBezTo>
                  <a:pt x="40120" y="9420"/>
                  <a:pt x="78265" y="183305"/>
                  <a:pt x="25400" y="42333"/>
                </a:cubicBezTo>
                <a:cubicBezTo>
                  <a:pt x="12211" y="7163"/>
                  <a:pt x="25209" y="25209"/>
                  <a:pt x="0" y="0"/>
                </a:cubicBezTo>
              </a:path>
            </a:pathLst>
          </a:cu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orme libre 15"/>
          <p:cNvSpPr/>
          <p:nvPr/>
        </p:nvSpPr>
        <p:spPr>
          <a:xfrm>
            <a:off x="1194333" y="3556000"/>
            <a:ext cx="2921000" cy="922867"/>
          </a:xfrm>
          <a:custGeom>
            <a:avLst/>
            <a:gdLst>
              <a:gd name="connsiteX0" fmla="*/ 2921000 w 2921000"/>
              <a:gd name="connsiteY0" fmla="*/ 397933 h 922867"/>
              <a:gd name="connsiteX1" fmla="*/ 2853266 w 2921000"/>
              <a:gd name="connsiteY1" fmla="*/ 465667 h 922867"/>
              <a:gd name="connsiteX2" fmla="*/ 2802466 w 2921000"/>
              <a:gd name="connsiteY2" fmla="*/ 482600 h 922867"/>
              <a:gd name="connsiteX3" fmla="*/ 2777066 w 2921000"/>
              <a:gd name="connsiteY3" fmla="*/ 491067 h 922867"/>
              <a:gd name="connsiteX4" fmla="*/ 2607733 w 2921000"/>
              <a:gd name="connsiteY4" fmla="*/ 491067 h 922867"/>
              <a:gd name="connsiteX5" fmla="*/ 2582333 w 2921000"/>
              <a:gd name="connsiteY5" fmla="*/ 516467 h 922867"/>
              <a:gd name="connsiteX6" fmla="*/ 2531533 w 2921000"/>
              <a:gd name="connsiteY6" fmla="*/ 567267 h 922867"/>
              <a:gd name="connsiteX7" fmla="*/ 2497666 w 2921000"/>
              <a:gd name="connsiteY7" fmla="*/ 601133 h 922867"/>
              <a:gd name="connsiteX8" fmla="*/ 2429933 w 2921000"/>
              <a:gd name="connsiteY8" fmla="*/ 651933 h 922867"/>
              <a:gd name="connsiteX9" fmla="*/ 2421466 w 2921000"/>
              <a:gd name="connsiteY9" fmla="*/ 677333 h 922867"/>
              <a:gd name="connsiteX10" fmla="*/ 2396066 w 2921000"/>
              <a:gd name="connsiteY10" fmla="*/ 694267 h 922867"/>
              <a:gd name="connsiteX11" fmla="*/ 2345266 w 2921000"/>
              <a:gd name="connsiteY11" fmla="*/ 711200 h 922867"/>
              <a:gd name="connsiteX12" fmla="*/ 2319866 w 2921000"/>
              <a:gd name="connsiteY12" fmla="*/ 719667 h 922867"/>
              <a:gd name="connsiteX13" fmla="*/ 2260600 w 2921000"/>
              <a:gd name="connsiteY13" fmla="*/ 728133 h 922867"/>
              <a:gd name="connsiteX14" fmla="*/ 1964266 w 2921000"/>
              <a:gd name="connsiteY14" fmla="*/ 719667 h 922867"/>
              <a:gd name="connsiteX15" fmla="*/ 1913466 w 2921000"/>
              <a:gd name="connsiteY15" fmla="*/ 711200 h 922867"/>
              <a:gd name="connsiteX16" fmla="*/ 1540933 w 2921000"/>
              <a:gd name="connsiteY16" fmla="*/ 702733 h 922867"/>
              <a:gd name="connsiteX17" fmla="*/ 1447800 w 2921000"/>
              <a:gd name="connsiteY17" fmla="*/ 711200 h 922867"/>
              <a:gd name="connsiteX18" fmla="*/ 1413933 w 2921000"/>
              <a:gd name="connsiteY18" fmla="*/ 719667 h 922867"/>
              <a:gd name="connsiteX19" fmla="*/ 1346200 w 2921000"/>
              <a:gd name="connsiteY19" fmla="*/ 753533 h 922867"/>
              <a:gd name="connsiteX20" fmla="*/ 1320800 w 2921000"/>
              <a:gd name="connsiteY20" fmla="*/ 770467 h 922867"/>
              <a:gd name="connsiteX21" fmla="*/ 1295400 w 2921000"/>
              <a:gd name="connsiteY21" fmla="*/ 778933 h 922867"/>
              <a:gd name="connsiteX22" fmla="*/ 1227666 w 2921000"/>
              <a:gd name="connsiteY22" fmla="*/ 829733 h 922867"/>
              <a:gd name="connsiteX23" fmla="*/ 1185333 w 2921000"/>
              <a:gd name="connsiteY23" fmla="*/ 855133 h 922867"/>
              <a:gd name="connsiteX24" fmla="*/ 1143000 w 2921000"/>
              <a:gd name="connsiteY24" fmla="*/ 889000 h 922867"/>
              <a:gd name="connsiteX25" fmla="*/ 1092200 w 2921000"/>
              <a:gd name="connsiteY25" fmla="*/ 905933 h 922867"/>
              <a:gd name="connsiteX26" fmla="*/ 1066800 w 2921000"/>
              <a:gd name="connsiteY26" fmla="*/ 914400 h 922867"/>
              <a:gd name="connsiteX27" fmla="*/ 1041400 w 2921000"/>
              <a:gd name="connsiteY27" fmla="*/ 922867 h 922867"/>
              <a:gd name="connsiteX28" fmla="*/ 880533 w 2921000"/>
              <a:gd name="connsiteY28" fmla="*/ 914400 h 922867"/>
              <a:gd name="connsiteX29" fmla="*/ 829733 w 2921000"/>
              <a:gd name="connsiteY29" fmla="*/ 897467 h 922867"/>
              <a:gd name="connsiteX30" fmla="*/ 668866 w 2921000"/>
              <a:gd name="connsiteY30" fmla="*/ 889000 h 922867"/>
              <a:gd name="connsiteX31" fmla="*/ 626533 w 2921000"/>
              <a:gd name="connsiteY31" fmla="*/ 880533 h 922867"/>
              <a:gd name="connsiteX32" fmla="*/ 592666 w 2921000"/>
              <a:gd name="connsiteY32" fmla="*/ 855133 h 922867"/>
              <a:gd name="connsiteX33" fmla="*/ 516466 w 2921000"/>
              <a:gd name="connsiteY33" fmla="*/ 787400 h 922867"/>
              <a:gd name="connsiteX34" fmla="*/ 491066 w 2921000"/>
              <a:gd name="connsiteY34" fmla="*/ 762000 h 922867"/>
              <a:gd name="connsiteX35" fmla="*/ 465666 w 2921000"/>
              <a:gd name="connsiteY35" fmla="*/ 736600 h 922867"/>
              <a:gd name="connsiteX36" fmla="*/ 440266 w 2921000"/>
              <a:gd name="connsiteY36" fmla="*/ 719667 h 922867"/>
              <a:gd name="connsiteX37" fmla="*/ 423333 w 2921000"/>
              <a:gd name="connsiteY37" fmla="*/ 702733 h 922867"/>
              <a:gd name="connsiteX38" fmla="*/ 347133 w 2921000"/>
              <a:gd name="connsiteY38" fmla="*/ 668867 h 922867"/>
              <a:gd name="connsiteX39" fmla="*/ 287866 w 2921000"/>
              <a:gd name="connsiteY39" fmla="*/ 601133 h 922867"/>
              <a:gd name="connsiteX40" fmla="*/ 237066 w 2921000"/>
              <a:gd name="connsiteY40" fmla="*/ 558800 h 922867"/>
              <a:gd name="connsiteX41" fmla="*/ 220133 w 2921000"/>
              <a:gd name="connsiteY41" fmla="*/ 533400 h 922867"/>
              <a:gd name="connsiteX42" fmla="*/ 194733 w 2921000"/>
              <a:gd name="connsiteY42" fmla="*/ 524933 h 922867"/>
              <a:gd name="connsiteX43" fmla="*/ 135466 w 2921000"/>
              <a:gd name="connsiteY43" fmla="*/ 482600 h 922867"/>
              <a:gd name="connsiteX44" fmla="*/ 127000 w 2921000"/>
              <a:gd name="connsiteY44" fmla="*/ 457200 h 922867"/>
              <a:gd name="connsiteX45" fmla="*/ 93133 w 2921000"/>
              <a:gd name="connsiteY45" fmla="*/ 423333 h 922867"/>
              <a:gd name="connsiteX46" fmla="*/ 84666 w 2921000"/>
              <a:gd name="connsiteY46" fmla="*/ 397933 h 922867"/>
              <a:gd name="connsiteX47" fmla="*/ 25400 w 2921000"/>
              <a:gd name="connsiteY47" fmla="*/ 330200 h 922867"/>
              <a:gd name="connsiteX48" fmla="*/ 8466 w 2921000"/>
              <a:gd name="connsiteY48" fmla="*/ 279400 h 922867"/>
              <a:gd name="connsiteX49" fmla="*/ 0 w 2921000"/>
              <a:gd name="connsiteY49" fmla="*/ 211667 h 922867"/>
              <a:gd name="connsiteX50" fmla="*/ 25400 w 2921000"/>
              <a:gd name="connsiteY50" fmla="*/ 118533 h 922867"/>
              <a:gd name="connsiteX51" fmla="*/ 42333 w 2921000"/>
              <a:gd name="connsiteY51" fmla="*/ 67733 h 922867"/>
              <a:gd name="connsiteX52" fmla="*/ 76200 w 2921000"/>
              <a:gd name="connsiteY52" fmla="*/ 8467 h 922867"/>
              <a:gd name="connsiteX53" fmla="*/ 84666 w 2921000"/>
              <a:gd name="connsiteY53" fmla="*/ 0 h 922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2921000" h="922867">
                <a:moveTo>
                  <a:pt x="2921000" y="397933"/>
                </a:moveTo>
                <a:cubicBezTo>
                  <a:pt x="2887765" y="447784"/>
                  <a:pt x="2900601" y="446733"/>
                  <a:pt x="2853266" y="465667"/>
                </a:cubicBezTo>
                <a:cubicBezTo>
                  <a:pt x="2836693" y="472296"/>
                  <a:pt x="2819399" y="476956"/>
                  <a:pt x="2802466" y="482600"/>
                </a:cubicBezTo>
                <a:lnTo>
                  <a:pt x="2777066" y="491067"/>
                </a:lnTo>
                <a:cubicBezTo>
                  <a:pt x="2710793" y="477812"/>
                  <a:pt x="2697014" y="471227"/>
                  <a:pt x="2607733" y="491067"/>
                </a:cubicBezTo>
                <a:cubicBezTo>
                  <a:pt x="2596044" y="493664"/>
                  <a:pt x="2590125" y="507376"/>
                  <a:pt x="2582333" y="516467"/>
                </a:cubicBezTo>
                <a:cubicBezTo>
                  <a:pt x="2540326" y="565475"/>
                  <a:pt x="2576247" y="537456"/>
                  <a:pt x="2531533" y="567267"/>
                </a:cubicBezTo>
                <a:cubicBezTo>
                  <a:pt x="2513971" y="619950"/>
                  <a:pt x="2537805" y="571028"/>
                  <a:pt x="2497666" y="601133"/>
                </a:cubicBezTo>
                <a:cubicBezTo>
                  <a:pt x="2419836" y="659506"/>
                  <a:pt x="2487318" y="632806"/>
                  <a:pt x="2429933" y="651933"/>
                </a:cubicBezTo>
                <a:cubicBezTo>
                  <a:pt x="2427111" y="660400"/>
                  <a:pt x="2427041" y="670364"/>
                  <a:pt x="2421466" y="677333"/>
                </a:cubicBezTo>
                <a:cubicBezTo>
                  <a:pt x="2415109" y="685279"/>
                  <a:pt x="2405365" y="690134"/>
                  <a:pt x="2396066" y="694267"/>
                </a:cubicBezTo>
                <a:cubicBezTo>
                  <a:pt x="2379755" y="701516"/>
                  <a:pt x="2362199" y="705556"/>
                  <a:pt x="2345266" y="711200"/>
                </a:cubicBezTo>
                <a:cubicBezTo>
                  <a:pt x="2336799" y="714022"/>
                  <a:pt x="2328701" y="718405"/>
                  <a:pt x="2319866" y="719667"/>
                </a:cubicBezTo>
                <a:lnTo>
                  <a:pt x="2260600" y="728133"/>
                </a:lnTo>
                <a:cubicBezTo>
                  <a:pt x="2161822" y="725311"/>
                  <a:pt x="2062967" y="724482"/>
                  <a:pt x="1964266" y="719667"/>
                </a:cubicBezTo>
                <a:cubicBezTo>
                  <a:pt x="1947119" y="718831"/>
                  <a:pt x="1930619" y="711886"/>
                  <a:pt x="1913466" y="711200"/>
                </a:cubicBezTo>
                <a:cubicBezTo>
                  <a:pt x="1789356" y="706235"/>
                  <a:pt x="1665111" y="705555"/>
                  <a:pt x="1540933" y="702733"/>
                </a:cubicBezTo>
                <a:cubicBezTo>
                  <a:pt x="1509889" y="705555"/>
                  <a:pt x="1478699" y="707080"/>
                  <a:pt x="1447800" y="711200"/>
                </a:cubicBezTo>
                <a:cubicBezTo>
                  <a:pt x="1436266" y="712738"/>
                  <a:pt x="1424341" y="714463"/>
                  <a:pt x="1413933" y="719667"/>
                </a:cubicBezTo>
                <a:cubicBezTo>
                  <a:pt x="1327585" y="762841"/>
                  <a:pt x="1429355" y="732745"/>
                  <a:pt x="1346200" y="753533"/>
                </a:cubicBezTo>
                <a:cubicBezTo>
                  <a:pt x="1337733" y="759178"/>
                  <a:pt x="1329902" y="765916"/>
                  <a:pt x="1320800" y="770467"/>
                </a:cubicBezTo>
                <a:cubicBezTo>
                  <a:pt x="1312818" y="774458"/>
                  <a:pt x="1302540" y="773578"/>
                  <a:pt x="1295400" y="778933"/>
                </a:cubicBezTo>
                <a:cubicBezTo>
                  <a:pt x="1217569" y="837306"/>
                  <a:pt x="1285051" y="810606"/>
                  <a:pt x="1227666" y="829733"/>
                </a:cubicBezTo>
                <a:cubicBezTo>
                  <a:pt x="1184761" y="872640"/>
                  <a:pt x="1240287" y="822160"/>
                  <a:pt x="1185333" y="855133"/>
                </a:cubicBezTo>
                <a:cubicBezTo>
                  <a:pt x="1135063" y="885295"/>
                  <a:pt x="1208366" y="859949"/>
                  <a:pt x="1143000" y="889000"/>
                </a:cubicBezTo>
                <a:cubicBezTo>
                  <a:pt x="1126689" y="896249"/>
                  <a:pt x="1109133" y="900289"/>
                  <a:pt x="1092200" y="905933"/>
                </a:cubicBezTo>
                <a:lnTo>
                  <a:pt x="1066800" y="914400"/>
                </a:lnTo>
                <a:lnTo>
                  <a:pt x="1041400" y="922867"/>
                </a:lnTo>
                <a:cubicBezTo>
                  <a:pt x="987778" y="920045"/>
                  <a:pt x="933847" y="920798"/>
                  <a:pt x="880533" y="914400"/>
                </a:cubicBezTo>
                <a:cubicBezTo>
                  <a:pt x="862811" y="912273"/>
                  <a:pt x="847558" y="898405"/>
                  <a:pt x="829733" y="897467"/>
                </a:cubicBezTo>
                <a:lnTo>
                  <a:pt x="668866" y="889000"/>
                </a:lnTo>
                <a:cubicBezTo>
                  <a:pt x="654755" y="886178"/>
                  <a:pt x="639683" y="886378"/>
                  <a:pt x="626533" y="880533"/>
                </a:cubicBezTo>
                <a:cubicBezTo>
                  <a:pt x="613638" y="874802"/>
                  <a:pt x="604149" y="863335"/>
                  <a:pt x="592666" y="855133"/>
                </a:cubicBezTo>
                <a:cubicBezTo>
                  <a:pt x="539786" y="817362"/>
                  <a:pt x="592240" y="863174"/>
                  <a:pt x="516466" y="787400"/>
                </a:cubicBezTo>
                <a:lnTo>
                  <a:pt x="491066" y="762000"/>
                </a:lnTo>
                <a:cubicBezTo>
                  <a:pt x="482599" y="753533"/>
                  <a:pt x="475629" y="743242"/>
                  <a:pt x="465666" y="736600"/>
                </a:cubicBezTo>
                <a:cubicBezTo>
                  <a:pt x="457199" y="730956"/>
                  <a:pt x="448212" y="726024"/>
                  <a:pt x="440266" y="719667"/>
                </a:cubicBezTo>
                <a:cubicBezTo>
                  <a:pt x="434033" y="714680"/>
                  <a:pt x="430473" y="706303"/>
                  <a:pt x="423333" y="702733"/>
                </a:cubicBezTo>
                <a:cubicBezTo>
                  <a:pt x="372324" y="677228"/>
                  <a:pt x="382000" y="698753"/>
                  <a:pt x="347133" y="668867"/>
                </a:cubicBezTo>
                <a:cubicBezTo>
                  <a:pt x="254792" y="589718"/>
                  <a:pt x="365709" y="678976"/>
                  <a:pt x="287866" y="601133"/>
                </a:cubicBezTo>
                <a:cubicBezTo>
                  <a:pt x="221266" y="534533"/>
                  <a:pt x="306418" y="642023"/>
                  <a:pt x="237066" y="558800"/>
                </a:cubicBezTo>
                <a:cubicBezTo>
                  <a:pt x="230552" y="550983"/>
                  <a:pt x="228079" y="539757"/>
                  <a:pt x="220133" y="533400"/>
                </a:cubicBezTo>
                <a:cubicBezTo>
                  <a:pt x="213164" y="527825"/>
                  <a:pt x="202715" y="528924"/>
                  <a:pt x="194733" y="524933"/>
                </a:cubicBezTo>
                <a:cubicBezTo>
                  <a:pt x="182351" y="518742"/>
                  <a:pt x="143138" y="488354"/>
                  <a:pt x="135466" y="482600"/>
                </a:cubicBezTo>
                <a:cubicBezTo>
                  <a:pt x="132644" y="474133"/>
                  <a:pt x="132187" y="464462"/>
                  <a:pt x="127000" y="457200"/>
                </a:cubicBezTo>
                <a:cubicBezTo>
                  <a:pt x="117721" y="444209"/>
                  <a:pt x="93133" y="423333"/>
                  <a:pt x="93133" y="423333"/>
                </a:cubicBezTo>
                <a:cubicBezTo>
                  <a:pt x="90311" y="414866"/>
                  <a:pt x="90241" y="404902"/>
                  <a:pt x="84666" y="397933"/>
                </a:cubicBezTo>
                <a:cubicBezTo>
                  <a:pt x="45153" y="348543"/>
                  <a:pt x="59269" y="431803"/>
                  <a:pt x="25400" y="330200"/>
                </a:cubicBezTo>
                <a:lnTo>
                  <a:pt x="8466" y="279400"/>
                </a:lnTo>
                <a:cubicBezTo>
                  <a:pt x="5644" y="256822"/>
                  <a:pt x="0" y="234420"/>
                  <a:pt x="0" y="211667"/>
                </a:cubicBezTo>
                <a:cubicBezTo>
                  <a:pt x="0" y="187727"/>
                  <a:pt x="18757" y="138461"/>
                  <a:pt x="25400" y="118533"/>
                </a:cubicBezTo>
                <a:lnTo>
                  <a:pt x="42333" y="67733"/>
                </a:lnTo>
                <a:cubicBezTo>
                  <a:pt x="56398" y="39603"/>
                  <a:pt x="58246" y="32406"/>
                  <a:pt x="76200" y="8467"/>
                </a:cubicBezTo>
                <a:cubicBezTo>
                  <a:pt x="78595" y="5274"/>
                  <a:pt x="81844" y="2822"/>
                  <a:pt x="84666" y="0"/>
                </a:cubicBezTo>
              </a:path>
            </a:pathLst>
          </a:cu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orme libre 16"/>
          <p:cNvSpPr/>
          <p:nvPr/>
        </p:nvSpPr>
        <p:spPr>
          <a:xfrm>
            <a:off x="762533" y="3801533"/>
            <a:ext cx="406400" cy="50800"/>
          </a:xfrm>
          <a:custGeom>
            <a:avLst/>
            <a:gdLst>
              <a:gd name="connsiteX0" fmla="*/ 0 w 406400"/>
              <a:gd name="connsiteY0" fmla="*/ 0 h 50800"/>
              <a:gd name="connsiteX1" fmla="*/ 42333 w 406400"/>
              <a:gd name="connsiteY1" fmla="*/ 8467 h 50800"/>
              <a:gd name="connsiteX2" fmla="*/ 93133 w 406400"/>
              <a:gd name="connsiteY2" fmla="*/ 16934 h 50800"/>
              <a:gd name="connsiteX3" fmla="*/ 127000 w 406400"/>
              <a:gd name="connsiteY3" fmla="*/ 33867 h 50800"/>
              <a:gd name="connsiteX4" fmla="*/ 177800 w 406400"/>
              <a:gd name="connsiteY4" fmla="*/ 42334 h 50800"/>
              <a:gd name="connsiteX5" fmla="*/ 220133 w 406400"/>
              <a:gd name="connsiteY5" fmla="*/ 50800 h 50800"/>
              <a:gd name="connsiteX6" fmla="*/ 406400 w 406400"/>
              <a:gd name="connsiteY6" fmla="*/ 42334 h 5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400" h="50800">
                <a:moveTo>
                  <a:pt x="0" y="0"/>
                </a:moveTo>
                <a:lnTo>
                  <a:pt x="42333" y="8467"/>
                </a:lnTo>
                <a:cubicBezTo>
                  <a:pt x="59223" y="11538"/>
                  <a:pt x="76690" y="12001"/>
                  <a:pt x="93133" y="16934"/>
                </a:cubicBezTo>
                <a:cubicBezTo>
                  <a:pt x="105222" y="20561"/>
                  <a:pt x="114911" y="30240"/>
                  <a:pt x="127000" y="33867"/>
                </a:cubicBezTo>
                <a:cubicBezTo>
                  <a:pt x="143443" y="38800"/>
                  <a:pt x="160910" y="39263"/>
                  <a:pt x="177800" y="42334"/>
                </a:cubicBezTo>
                <a:cubicBezTo>
                  <a:pt x="191958" y="44908"/>
                  <a:pt x="206022" y="47978"/>
                  <a:pt x="220133" y="50800"/>
                </a:cubicBezTo>
                <a:cubicBezTo>
                  <a:pt x="355525" y="40386"/>
                  <a:pt x="293403" y="42334"/>
                  <a:pt x="406400" y="42334"/>
                </a:cubicBezTo>
              </a:path>
            </a:pathLst>
          </a:cu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orme libre 17"/>
          <p:cNvSpPr/>
          <p:nvPr/>
        </p:nvSpPr>
        <p:spPr>
          <a:xfrm>
            <a:off x="776714" y="3175000"/>
            <a:ext cx="174477" cy="668867"/>
          </a:xfrm>
          <a:custGeom>
            <a:avLst/>
            <a:gdLst>
              <a:gd name="connsiteX0" fmla="*/ 2752 w 174477"/>
              <a:gd name="connsiteY0" fmla="*/ 0 h 668867"/>
              <a:gd name="connsiteX1" fmla="*/ 36619 w 174477"/>
              <a:gd name="connsiteY1" fmla="*/ 76200 h 668867"/>
              <a:gd name="connsiteX2" fmla="*/ 45085 w 174477"/>
              <a:gd name="connsiteY2" fmla="*/ 101600 h 668867"/>
              <a:gd name="connsiteX3" fmla="*/ 62019 w 174477"/>
              <a:gd name="connsiteY3" fmla="*/ 118533 h 668867"/>
              <a:gd name="connsiteX4" fmla="*/ 121285 w 174477"/>
              <a:gd name="connsiteY4" fmla="*/ 203200 h 668867"/>
              <a:gd name="connsiteX5" fmla="*/ 146685 w 174477"/>
              <a:gd name="connsiteY5" fmla="*/ 279400 h 668867"/>
              <a:gd name="connsiteX6" fmla="*/ 155152 w 174477"/>
              <a:gd name="connsiteY6" fmla="*/ 304800 h 668867"/>
              <a:gd name="connsiteX7" fmla="*/ 172085 w 174477"/>
              <a:gd name="connsiteY7" fmla="*/ 440267 h 668867"/>
              <a:gd name="connsiteX8" fmla="*/ 163619 w 174477"/>
              <a:gd name="connsiteY8" fmla="*/ 668867 h 668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477" h="668867">
                <a:moveTo>
                  <a:pt x="2752" y="0"/>
                </a:moveTo>
                <a:cubicBezTo>
                  <a:pt x="18910" y="64631"/>
                  <a:pt x="0" y="2961"/>
                  <a:pt x="36619" y="76200"/>
                </a:cubicBezTo>
                <a:cubicBezTo>
                  <a:pt x="40610" y="84182"/>
                  <a:pt x="40493" y="93947"/>
                  <a:pt x="45085" y="101600"/>
                </a:cubicBezTo>
                <a:cubicBezTo>
                  <a:pt x="49192" y="108445"/>
                  <a:pt x="56909" y="112401"/>
                  <a:pt x="62019" y="118533"/>
                </a:cubicBezTo>
                <a:cubicBezTo>
                  <a:pt x="72753" y="131413"/>
                  <a:pt x="118354" y="194407"/>
                  <a:pt x="121285" y="203200"/>
                </a:cubicBezTo>
                <a:lnTo>
                  <a:pt x="146685" y="279400"/>
                </a:lnTo>
                <a:lnTo>
                  <a:pt x="155152" y="304800"/>
                </a:lnTo>
                <a:cubicBezTo>
                  <a:pt x="160796" y="349956"/>
                  <a:pt x="174477" y="394823"/>
                  <a:pt x="172085" y="440267"/>
                </a:cubicBezTo>
                <a:cubicBezTo>
                  <a:pt x="162432" y="623680"/>
                  <a:pt x="163619" y="547437"/>
                  <a:pt x="163619" y="668867"/>
                </a:cubicBezTo>
              </a:path>
            </a:pathLst>
          </a:cu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orme libre 18"/>
          <p:cNvSpPr/>
          <p:nvPr/>
        </p:nvSpPr>
        <p:spPr>
          <a:xfrm>
            <a:off x="889533" y="2665215"/>
            <a:ext cx="465666" cy="890785"/>
          </a:xfrm>
          <a:custGeom>
            <a:avLst/>
            <a:gdLst>
              <a:gd name="connsiteX0" fmla="*/ 414866 w 465666"/>
              <a:gd name="connsiteY0" fmla="*/ 890785 h 890785"/>
              <a:gd name="connsiteX1" fmla="*/ 448733 w 465666"/>
              <a:gd name="connsiteY1" fmla="*/ 814585 h 890785"/>
              <a:gd name="connsiteX2" fmla="*/ 465666 w 465666"/>
              <a:gd name="connsiteY2" fmla="*/ 738385 h 890785"/>
              <a:gd name="connsiteX3" fmla="*/ 457200 w 465666"/>
              <a:gd name="connsiteY3" fmla="*/ 569052 h 890785"/>
              <a:gd name="connsiteX4" fmla="*/ 440266 w 465666"/>
              <a:gd name="connsiteY4" fmla="*/ 501318 h 890785"/>
              <a:gd name="connsiteX5" fmla="*/ 414866 w 465666"/>
              <a:gd name="connsiteY5" fmla="*/ 433585 h 890785"/>
              <a:gd name="connsiteX6" fmla="*/ 397933 w 465666"/>
              <a:gd name="connsiteY6" fmla="*/ 374318 h 890785"/>
              <a:gd name="connsiteX7" fmla="*/ 347133 w 465666"/>
              <a:gd name="connsiteY7" fmla="*/ 315052 h 890785"/>
              <a:gd name="connsiteX8" fmla="*/ 330200 w 465666"/>
              <a:gd name="connsiteY8" fmla="*/ 289652 h 890785"/>
              <a:gd name="connsiteX9" fmla="*/ 296333 w 465666"/>
              <a:gd name="connsiteY9" fmla="*/ 272718 h 890785"/>
              <a:gd name="connsiteX10" fmla="*/ 228600 w 465666"/>
              <a:gd name="connsiteY10" fmla="*/ 171118 h 890785"/>
              <a:gd name="connsiteX11" fmla="*/ 186266 w 465666"/>
              <a:gd name="connsiteY11" fmla="*/ 111852 h 890785"/>
              <a:gd name="connsiteX12" fmla="*/ 160866 w 465666"/>
              <a:gd name="connsiteY12" fmla="*/ 94918 h 890785"/>
              <a:gd name="connsiteX13" fmla="*/ 135466 w 465666"/>
              <a:gd name="connsiteY13" fmla="*/ 61052 h 890785"/>
              <a:gd name="connsiteX14" fmla="*/ 67733 w 465666"/>
              <a:gd name="connsiteY14" fmla="*/ 27185 h 890785"/>
              <a:gd name="connsiteX15" fmla="*/ 42333 w 465666"/>
              <a:gd name="connsiteY15" fmla="*/ 10252 h 890785"/>
              <a:gd name="connsiteX16" fmla="*/ 0 w 465666"/>
              <a:gd name="connsiteY16" fmla="*/ 1785 h 890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5666" h="890785">
                <a:moveTo>
                  <a:pt x="414866" y="890785"/>
                </a:moveTo>
                <a:cubicBezTo>
                  <a:pt x="435018" y="830332"/>
                  <a:pt x="421899" y="854837"/>
                  <a:pt x="448733" y="814585"/>
                </a:cubicBezTo>
                <a:cubicBezTo>
                  <a:pt x="451999" y="801520"/>
                  <a:pt x="465666" y="749138"/>
                  <a:pt x="465666" y="738385"/>
                </a:cubicBezTo>
                <a:cubicBezTo>
                  <a:pt x="465666" y="681870"/>
                  <a:pt x="461707" y="625387"/>
                  <a:pt x="457200" y="569052"/>
                </a:cubicBezTo>
                <a:cubicBezTo>
                  <a:pt x="455487" y="547640"/>
                  <a:pt x="448010" y="521968"/>
                  <a:pt x="440266" y="501318"/>
                </a:cubicBezTo>
                <a:cubicBezTo>
                  <a:pt x="429536" y="472706"/>
                  <a:pt x="422550" y="460480"/>
                  <a:pt x="414866" y="433585"/>
                </a:cubicBezTo>
                <a:cubicBezTo>
                  <a:pt x="412508" y="425332"/>
                  <a:pt x="403735" y="384472"/>
                  <a:pt x="397933" y="374318"/>
                </a:cubicBezTo>
                <a:cubicBezTo>
                  <a:pt x="374872" y="333962"/>
                  <a:pt x="374430" y="347808"/>
                  <a:pt x="347133" y="315052"/>
                </a:cubicBezTo>
                <a:cubicBezTo>
                  <a:pt x="340619" y="307235"/>
                  <a:pt x="338017" y="296166"/>
                  <a:pt x="330200" y="289652"/>
                </a:cubicBezTo>
                <a:cubicBezTo>
                  <a:pt x="320504" y="281572"/>
                  <a:pt x="307622" y="278363"/>
                  <a:pt x="296333" y="272718"/>
                </a:cubicBezTo>
                <a:lnTo>
                  <a:pt x="228600" y="171118"/>
                </a:lnTo>
                <a:cubicBezTo>
                  <a:pt x="218986" y="156698"/>
                  <a:pt x="196766" y="122352"/>
                  <a:pt x="186266" y="111852"/>
                </a:cubicBezTo>
                <a:cubicBezTo>
                  <a:pt x="179071" y="104657"/>
                  <a:pt x="168061" y="102113"/>
                  <a:pt x="160866" y="94918"/>
                </a:cubicBezTo>
                <a:cubicBezTo>
                  <a:pt x="150888" y="84940"/>
                  <a:pt x="146086" y="70344"/>
                  <a:pt x="135466" y="61052"/>
                </a:cubicBezTo>
                <a:cubicBezTo>
                  <a:pt x="88528" y="19982"/>
                  <a:pt x="107091" y="46864"/>
                  <a:pt x="67733" y="27185"/>
                </a:cubicBezTo>
                <a:cubicBezTo>
                  <a:pt x="58632" y="22634"/>
                  <a:pt x="51434" y="14803"/>
                  <a:pt x="42333" y="10252"/>
                </a:cubicBezTo>
                <a:cubicBezTo>
                  <a:pt x="21829" y="0"/>
                  <a:pt x="19375" y="1785"/>
                  <a:pt x="0" y="1785"/>
                </a:cubicBezTo>
              </a:path>
            </a:pathLst>
          </a:cu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orme libre 19"/>
          <p:cNvSpPr/>
          <p:nvPr/>
        </p:nvSpPr>
        <p:spPr>
          <a:xfrm>
            <a:off x="1321333" y="2514600"/>
            <a:ext cx="122561" cy="609600"/>
          </a:xfrm>
          <a:custGeom>
            <a:avLst/>
            <a:gdLst>
              <a:gd name="connsiteX0" fmla="*/ 50800 w 122561"/>
              <a:gd name="connsiteY0" fmla="*/ 0 h 609600"/>
              <a:gd name="connsiteX1" fmla="*/ 59266 w 122561"/>
              <a:gd name="connsiteY1" fmla="*/ 76200 h 609600"/>
              <a:gd name="connsiteX2" fmla="*/ 76200 w 122561"/>
              <a:gd name="connsiteY2" fmla="*/ 152400 h 609600"/>
              <a:gd name="connsiteX3" fmla="*/ 93133 w 122561"/>
              <a:gd name="connsiteY3" fmla="*/ 203200 h 609600"/>
              <a:gd name="connsiteX4" fmla="*/ 101600 w 122561"/>
              <a:gd name="connsiteY4" fmla="*/ 262467 h 609600"/>
              <a:gd name="connsiteX5" fmla="*/ 118533 w 122561"/>
              <a:gd name="connsiteY5" fmla="*/ 313267 h 609600"/>
              <a:gd name="connsiteX6" fmla="*/ 93133 w 122561"/>
              <a:gd name="connsiteY6" fmla="*/ 440267 h 609600"/>
              <a:gd name="connsiteX7" fmla="*/ 84666 w 122561"/>
              <a:gd name="connsiteY7" fmla="*/ 474133 h 609600"/>
              <a:gd name="connsiteX8" fmla="*/ 67733 w 122561"/>
              <a:gd name="connsiteY8" fmla="*/ 491067 h 609600"/>
              <a:gd name="connsiteX9" fmla="*/ 50800 w 122561"/>
              <a:gd name="connsiteY9" fmla="*/ 516467 h 609600"/>
              <a:gd name="connsiteX10" fmla="*/ 42333 w 122561"/>
              <a:gd name="connsiteY10" fmla="*/ 541867 h 609600"/>
              <a:gd name="connsiteX11" fmla="*/ 8466 w 122561"/>
              <a:gd name="connsiteY11" fmla="*/ 584200 h 609600"/>
              <a:gd name="connsiteX12" fmla="*/ 0 w 122561"/>
              <a:gd name="connsiteY12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2561" h="609600">
                <a:moveTo>
                  <a:pt x="50800" y="0"/>
                </a:moveTo>
                <a:cubicBezTo>
                  <a:pt x="53622" y="25400"/>
                  <a:pt x="55652" y="50901"/>
                  <a:pt x="59266" y="76200"/>
                </a:cubicBezTo>
                <a:cubicBezTo>
                  <a:pt x="61463" y="91580"/>
                  <a:pt x="71158" y="135594"/>
                  <a:pt x="76200" y="152400"/>
                </a:cubicBezTo>
                <a:cubicBezTo>
                  <a:pt x="81329" y="169497"/>
                  <a:pt x="93133" y="203200"/>
                  <a:pt x="93133" y="203200"/>
                </a:cubicBezTo>
                <a:cubicBezTo>
                  <a:pt x="95955" y="222956"/>
                  <a:pt x="97113" y="243022"/>
                  <a:pt x="101600" y="262467"/>
                </a:cubicBezTo>
                <a:cubicBezTo>
                  <a:pt x="105614" y="279859"/>
                  <a:pt x="118533" y="313267"/>
                  <a:pt x="118533" y="313267"/>
                </a:cubicBezTo>
                <a:cubicBezTo>
                  <a:pt x="104893" y="449662"/>
                  <a:pt x="122561" y="351983"/>
                  <a:pt x="93133" y="440267"/>
                </a:cubicBezTo>
                <a:cubicBezTo>
                  <a:pt x="89453" y="451306"/>
                  <a:pt x="89870" y="463725"/>
                  <a:pt x="84666" y="474133"/>
                </a:cubicBezTo>
                <a:cubicBezTo>
                  <a:pt x="81096" y="481273"/>
                  <a:pt x="72720" y="484834"/>
                  <a:pt x="67733" y="491067"/>
                </a:cubicBezTo>
                <a:cubicBezTo>
                  <a:pt x="61376" y="499013"/>
                  <a:pt x="55351" y="507366"/>
                  <a:pt x="50800" y="516467"/>
                </a:cubicBezTo>
                <a:cubicBezTo>
                  <a:pt x="46809" y="524449"/>
                  <a:pt x="46324" y="533885"/>
                  <a:pt x="42333" y="541867"/>
                </a:cubicBezTo>
                <a:cubicBezTo>
                  <a:pt x="31651" y="563230"/>
                  <a:pt x="24218" y="568449"/>
                  <a:pt x="8466" y="584200"/>
                </a:cubicBezTo>
                <a:lnTo>
                  <a:pt x="0" y="609600"/>
                </a:lnTo>
              </a:path>
            </a:pathLst>
          </a:cu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orme libre 20"/>
          <p:cNvSpPr/>
          <p:nvPr/>
        </p:nvSpPr>
        <p:spPr>
          <a:xfrm>
            <a:off x="1270533" y="752641"/>
            <a:ext cx="982133" cy="500426"/>
          </a:xfrm>
          <a:custGeom>
            <a:avLst/>
            <a:gdLst>
              <a:gd name="connsiteX0" fmla="*/ 982133 w 982133"/>
              <a:gd name="connsiteY0" fmla="*/ 500426 h 500426"/>
              <a:gd name="connsiteX1" fmla="*/ 948266 w 982133"/>
              <a:gd name="connsiteY1" fmla="*/ 491959 h 500426"/>
              <a:gd name="connsiteX2" fmla="*/ 897466 w 982133"/>
              <a:gd name="connsiteY2" fmla="*/ 475026 h 500426"/>
              <a:gd name="connsiteX3" fmla="*/ 863600 w 982133"/>
              <a:gd name="connsiteY3" fmla="*/ 449626 h 500426"/>
              <a:gd name="connsiteX4" fmla="*/ 838200 w 982133"/>
              <a:gd name="connsiteY4" fmla="*/ 424226 h 500426"/>
              <a:gd name="connsiteX5" fmla="*/ 795866 w 982133"/>
              <a:gd name="connsiteY5" fmla="*/ 398826 h 500426"/>
              <a:gd name="connsiteX6" fmla="*/ 719666 w 982133"/>
              <a:gd name="connsiteY6" fmla="*/ 356492 h 500426"/>
              <a:gd name="connsiteX7" fmla="*/ 685800 w 982133"/>
              <a:gd name="connsiteY7" fmla="*/ 331092 h 500426"/>
              <a:gd name="connsiteX8" fmla="*/ 660400 w 982133"/>
              <a:gd name="connsiteY8" fmla="*/ 305692 h 500426"/>
              <a:gd name="connsiteX9" fmla="*/ 508000 w 982133"/>
              <a:gd name="connsiteY9" fmla="*/ 271826 h 500426"/>
              <a:gd name="connsiteX10" fmla="*/ 482600 w 982133"/>
              <a:gd name="connsiteY10" fmla="*/ 263359 h 500426"/>
              <a:gd name="connsiteX11" fmla="*/ 423333 w 982133"/>
              <a:gd name="connsiteY11" fmla="*/ 254892 h 500426"/>
              <a:gd name="connsiteX12" fmla="*/ 381000 w 982133"/>
              <a:gd name="connsiteY12" fmla="*/ 246426 h 500426"/>
              <a:gd name="connsiteX13" fmla="*/ 287866 w 982133"/>
              <a:gd name="connsiteY13" fmla="*/ 195626 h 500426"/>
              <a:gd name="connsiteX14" fmla="*/ 220133 w 982133"/>
              <a:gd name="connsiteY14" fmla="*/ 136359 h 500426"/>
              <a:gd name="connsiteX15" fmla="*/ 160866 w 982133"/>
              <a:gd name="connsiteY15" fmla="*/ 85559 h 500426"/>
              <a:gd name="connsiteX16" fmla="*/ 110066 w 982133"/>
              <a:gd name="connsiteY16" fmla="*/ 34759 h 500426"/>
              <a:gd name="connsiteX17" fmla="*/ 33866 w 982133"/>
              <a:gd name="connsiteY17" fmla="*/ 9359 h 500426"/>
              <a:gd name="connsiteX18" fmla="*/ 0 w 982133"/>
              <a:gd name="connsiteY18" fmla="*/ 892 h 500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82133" h="500426">
                <a:moveTo>
                  <a:pt x="982133" y="500426"/>
                </a:moveTo>
                <a:cubicBezTo>
                  <a:pt x="970844" y="497604"/>
                  <a:pt x="959412" y="495303"/>
                  <a:pt x="948266" y="491959"/>
                </a:cubicBezTo>
                <a:cubicBezTo>
                  <a:pt x="931169" y="486830"/>
                  <a:pt x="897466" y="475026"/>
                  <a:pt x="897466" y="475026"/>
                </a:cubicBezTo>
                <a:cubicBezTo>
                  <a:pt x="886177" y="466559"/>
                  <a:pt x="874314" y="458809"/>
                  <a:pt x="863600" y="449626"/>
                </a:cubicBezTo>
                <a:cubicBezTo>
                  <a:pt x="854509" y="441834"/>
                  <a:pt x="847779" y="431410"/>
                  <a:pt x="838200" y="424226"/>
                </a:cubicBezTo>
                <a:cubicBezTo>
                  <a:pt x="825035" y="414352"/>
                  <a:pt x="809750" y="407661"/>
                  <a:pt x="795866" y="398826"/>
                </a:cubicBezTo>
                <a:cubicBezTo>
                  <a:pt x="731816" y="358067"/>
                  <a:pt x="766927" y="372246"/>
                  <a:pt x="719666" y="356492"/>
                </a:cubicBezTo>
                <a:cubicBezTo>
                  <a:pt x="708377" y="348025"/>
                  <a:pt x="696514" y="340275"/>
                  <a:pt x="685800" y="331092"/>
                </a:cubicBezTo>
                <a:cubicBezTo>
                  <a:pt x="676709" y="323300"/>
                  <a:pt x="671110" y="311047"/>
                  <a:pt x="660400" y="305692"/>
                </a:cubicBezTo>
                <a:cubicBezTo>
                  <a:pt x="603002" y="276993"/>
                  <a:pt x="569721" y="278683"/>
                  <a:pt x="508000" y="271826"/>
                </a:cubicBezTo>
                <a:cubicBezTo>
                  <a:pt x="499533" y="269004"/>
                  <a:pt x="491351" y="265109"/>
                  <a:pt x="482600" y="263359"/>
                </a:cubicBezTo>
                <a:cubicBezTo>
                  <a:pt x="463031" y="259445"/>
                  <a:pt x="443018" y="258173"/>
                  <a:pt x="423333" y="254892"/>
                </a:cubicBezTo>
                <a:cubicBezTo>
                  <a:pt x="409138" y="252526"/>
                  <a:pt x="395111" y="249248"/>
                  <a:pt x="381000" y="246426"/>
                </a:cubicBezTo>
                <a:cubicBezTo>
                  <a:pt x="368123" y="239987"/>
                  <a:pt x="308488" y="213670"/>
                  <a:pt x="287866" y="195626"/>
                </a:cubicBezTo>
                <a:cubicBezTo>
                  <a:pt x="208621" y="126286"/>
                  <a:pt x="277290" y="174463"/>
                  <a:pt x="220133" y="136359"/>
                </a:cubicBezTo>
                <a:cubicBezTo>
                  <a:pt x="183969" y="82112"/>
                  <a:pt x="228264" y="140702"/>
                  <a:pt x="160866" y="85559"/>
                </a:cubicBezTo>
                <a:cubicBezTo>
                  <a:pt x="142332" y="70395"/>
                  <a:pt x="132784" y="42332"/>
                  <a:pt x="110066" y="34759"/>
                </a:cubicBezTo>
                <a:lnTo>
                  <a:pt x="33866" y="9359"/>
                </a:lnTo>
                <a:cubicBezTo>
                  <a:pt x="5789" y="0"/>
                  <a:pt x="17391" y="892"/>
                  <a:pt x="0" y="892"/>
                </a:cubicBezTo>
              </a:path>
            </a:pathLst>
          </a:cu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orme libre 21"/>
          <p:cNvSpPr/>
          <p:nvPr/>
        </p:nvSpPr>
        <p:spPr>
          <a:xfrm>
            <a:off x="1208475" y="804333"/>
            <a:ext cx="406517" cy="1786467"/>
          </a:xfrm>
          <a:custGeom>
            <a:avLst/>
            <a:gdLst>
              <a:gd name="connsiteX0" fmla="*/ 138258 w 406517"/>
              <a:gd name="connsiteY0" fmla="*/ 1786467 h 1786467"/>
              <a:gd name="connsiteX1" fmla="*/ 121324 w 406517"/>
              <a:gd name="connsiteY1" fmla="*/ 1727200 h 1786467"/>
              <a:gd name="connsiteX2" fmla="*/ 104391 w 406517"/>
              <a:gd name="connsiteY2" fmla="*/ 1608667 h 1786467"/>
              <a:gd name="connsiteX3" fmla="*/ 95924 w 406517"/>
              <a:gd name="connsiteY3" fmla="*/ 1549400 h 1786467"/>
              <a:gd name="connsiteX4" fmla="*/ 78991 w 406517"/>
              <a:gd name="connsiteY4" fmla="*/ 1371600 h 1786467"/>
              <a:gd name="connsiteX5" fmla="*/ 62058 w 406517"/>
              <a:gd name="connsiteY5" fmla="*/ 1346200 h 1786467"/>
              <a:gd name="connsiteX6" fmla="*/ 53591 w 406517"/>
              <a:gd name="connsiteY6" fmla="*/ 1303867 h 1786467"/>
              <a:gd name="connsiteX7" fmla="*/ 45124 w 406517"/>
              <a:gd name="connsiteY7" fmla="*/ 1270000 h 1786467"/>
              <a:gd name="connsiteX8" fmla="*/ 28191 w 406517"/>
              <a:gd name="connsiteY8" fmla="*/ 1193800 h 1786467"/>
              <a:gd name="connsiteX9" fmla="*/ 36658 w 406517"/>
              <a:gd name="connsiteY9" fmla="*/ 1143000 h 1786467"/>
              <a:gd name="connsiteX10" fmla="*/ 45124 w 406517"/>
              <a:gd name="connsiteY10" fmla="*/ 1109134 h 1786467"/>
              <a:gd name="connsiteX11" fmla="*/ 62058 w 406517"/>
              <a:gd name="connsiteY11" fmla="*/ 999067 h 1786467"/>
              <a:gd name="connsiteX12" fmla="*/ 78991 w 406517"/>
              <a:gd name="connsiteY12" fmla="*/ 973667 h 1786467"/>
              <a:gd name="connsiteX13" fmla="*/ 112858 w 406517"/>
              <a:gd name="connsiteY13" fmla="*/ 914400 h 1786467"/>
              <a:gd name="connsiteX14" fmla="*/ 155191 w 406517"/>
              <a:gd name="connsiteY14" fmla="*/ 829734 h 1786467"/>
              <a:gd name="connsiteX15" fmla="*/ 189058 w 406517"/>
              <a:gd name="connsiteY15" fmla="*/ 787400 h 1786467"/>
              <a:gd name="connsiteX16" fmla="*/ 214458 w 406517"/>
              <a:gd name="connsiteY16" fmla="*/ 762000 h 1786467"/>
              <a:gd name="connsiteX17" fmla="*/ 273724 w 406517"/>
              <a:gd name="connsiteY17" fmla="*/ 694267 h 1786467"/>
              <a:gd name="connsiteX18" fmla="*/ 299124 w 406517"/>
              <a:gd name="connsiteY18" fmla="*/ 677334 h 1786467"/>
              <a:gd name="connsiteX19" fmla="*/ 349924 w 406517"/>
              <a:gd name="connsiteY19" fmla="*/ 635000 h 1786467"/>
              <a:gd name="connsiteX20" fmla="*/ 358391 w 406517"/>
              <a:gd name="connsiteY20" fmla="*/ 550334 h 1786467"/>
              <a:gd name="connsiteX21" fmla="*/ 324524 w 406517"/>
              <a:gd name="connsiteY21" fmla="*/ 541867 h 1786467"/>
              <a:gd name="connsiteX22" fmla="*/ 299124 w 406517"/>
              <a:gd name="connsiteY22" fmla="*/ 508000 h 1786467"/>
              <a:gd name="connsiteX23" fmla="*/ 197524 w 406517"/>
              <a:gd name="connsiteY23" fmla="*/ 389467 h 1786467"/>
              <a:gd name="connsiteX24" fmla="*/ 180591 w 406517"/>
              <a:gd name="connsiteY24" fmla="*/ 347134 h 1786467"/>
              <a:gd name="connsiteX25" fmla="*/ 172124 w 406517"/>
              <a:gd name="connsiteY25" fmla="*/ 304800 h 1786467"/>
              <a:gd name="connsiteX26" fmla="*/ 155191 w 406517"/>
              <a:gd name="connsiteY26" fmla="*/ 279400 h 1786467"/>
              <a:gd name="connsiteX27" fmla="*/ 129791 w 406517"/>
              <a:gd name="connsiteY27" fmla="*/ 169334 h 1786467"/>
              <a:gd name="connsiteX28" fmla="*/ 121324 w 406517"/>
              <a:gd name="connsiteY28" fmla="*/ 143934 h 1786467"/>
              <a:gd name="connsiteX29" fmla="*/ 70524 w 406517"/>
              <a:gd name="connsiteY29" fmla="*/ 127000 h 1786467"/>
              <a:gd name="connsiteX30" fmla="*/ 45124 w 406517"/>
              <a:gd name="connsiteY30" fmla="*/ 118534 h 1786467"/>
              <a:gd name="connsiteX31" fmla="*/ 28191 w 406517"/>
              <a:gd name="connsiteY31" fmla="*/ 101600 h 1786467"/>
              <a:gd name="connsiteX32" fmla="*/ 19724 w 406517"/>
              <a:gd name="connsiteY32" fmla="*/ 8467 h 1786467"/>
              <a:gd name="connsiteX33" fmla="*/ 28191 w 406517"/>
              <a:gd name="connsiteY33" fmla="*/ 0 h 178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06517" h="1786467">
                <a:moveTo>
                  <a:pt x="138258" y="1786467"/>
                </a:moveTo>
                <a:cubicBezTo>
                  <a:pt x="131547" y="1766335"/>
                  <a:pt x="124868" y="1748462"/>
                  <a:pt x="121324" y="1727200"/>
                </a:cubicBezTo>
                <a:cubicBezTo>
                  <a:pt x="114762" y="1687831"/>
                  <a:pt x="110035" y="1648178"/>
                  <a:pt x="104391" y="1608667"/>
                </a:cubicBezTo>
                <a:lnTo>
                  <a:pt x="95924" y="1549400"/>
                </a:lnTo>
                <a:cubicBezTo>
                  <a:pt x="95711" y="1545562"/>
                  <a:pt x="102013" y="1417644"/>
                  <a:pt x="78991" y="1371600"/>
                </a:cubicBezTo>
                <a:cubicBezTo>
                  <a:pt x="74440" y="1362499"/>
                  <a:pt x="67702" y="1354667"/>
                  <a:pt x="62058" y="1346200"/>
                </a:cubicBezTo>
                <a:cubicBezTo>
                  <a:pt x="59236" y="1332089"/>
                  <a:pt x="56713" y="1317915"/>
                  <a:pt x="53591" y="1303867"/>
                </a:cubicBezTo>
                <a:cubicBezTo>
                  <a:pt x="51067" y="1292508"/>
                  <a:pt x="47406" y="1281410"/>
                  <a:pt x="45124" y="1270000"/>
                </a:cubicBezTo>
                <a:cubicBezTo>
                  <a:pt x="30223" y="1195494"/>
                  <a:pt x="44669" y="1243233"/>
                  <a:pt x="28191" y="1193800"/>
                </a:cubicBezTo>
                <a:cubicBezTo>
                  <a:pt x="31013" y="1176867"/>
                  <a:pt x="33291" y="1159834"/>
                  <a:pt x="36658" y="1143000"/>
                </a:cubicBezTo>
                <a:cubicBezTo>
                  <a:pt x="38940" y="1131590"/>
                  <a:pt x="43478" y="1120653"/>
                  <a:pt x="45124" y="1109134"/>
                </a:cubicBezTo>
                <a:cubicBezTo>
                  <a:pt x="49010" y="1081933"/>
                  <a:pt x="46342" y="1030498"/>
                  <a:pt x="62058" y="999067"/>
                </a:cubicBezTo>
                <a:cubicBezTo>
                  <a:pt x="66609" y="989966"/>
                  <a:pt x="73347" y="982134"/>
                  <a:pt x="78991" y="973667"/>
                </a:cubicBezTo>
                <a:cubicBezTo>
                  <a:pt x="98963" y="893782"/>
                  <a:pt x="70380" y="983427"/>
                  <a:pt x="112858" y="914400"/>
                </a:cubicBezTo>
                <a:cubicBezTo>
                  <a:pt x="129395" y="887528"/>
                  <a:pt x="135480" y="854373"/>
                  <a:pt x="155191" y="829734"/>
                </a:cubicBezTo>
                <a:cubicBezTo>
                  <a:pt x="166480" y="815623"/>
                  <a:pt x="177158" y="801000"/>
                  <a:pt x="189058" y="787400"/>
                </a:cubicBezTo>
                <a:cubicBezTo>
                  <a:pt x="196943" y="778389"/>
                  <a:pt x="206666" y="771091"/>
                  <a:pt x="214458" y="762000"/>
                </a:cubicBezTo>
                <a:cubicBezTo>
                  <a:pt x="250382" y="720089"/>
                  <a:pt x="228811" y="732764"/>
                  <a:pt x="273724" y="694267"/>
                </a:cubicBezTo>
                <a:cubicBezTo>
                  <a:pt x="281450" y="687645"/>
                  <a:pt x="291307" y="683848"/>
                  <a:pt x="299124" y="677334"/>
                </a:cubicBezTo>
                <a:cubicBezTo>
                  <a:pt x="364322" y="623002"/>
                  <a:pt x="286854" y="677048"/>
                  <a:pt x="349924" y="635000"/>
                </a:cubicBezTo>
                <a:cubicBezTo>
                  <a:pt x="376454" y="595206"/>
                  <a:pt x="406517" y="584709"/>
                  <a:pt x="358391" y="550334"/>
                </a:cubicBezTo>
                <a:cubicBezTo>
                  <a:pt x="348922" y="543571"/>
                  <a:pt x="335813" y="544689"/>
                  <a:pt x="324524" y="541867"/>
                </a:cubicBezTo>
                <a:cubicBezTo>
                  <a:pt x="316057" y="530578"/>
                  <a:pt x="308564" y="518489"/>
                  <a:pt x="299124" y="508000"/>
                </a:cubicBezTo>
                <a:cubicBezTo>
                  <a:pt x="269158" y="474704"/>
                  <a:pt x="214621" y="432211"/>
                  <a:pt x="197524" y="389467"/>
                </a:cubicBezTo>
                <a:cubicBezTo>
                  <a:pt x="191880" y="375356"/>
                  <a:pt x="184958" y="361691"/>
                  <a:pt x="180591" y="347134"/>
                </a:cubicBezTo>
                <a:cubicBezTo>
                  <a:pt x="176456" y="333350"/>
                  <a:pt x="177177" y="318275"/>
                  <a:pt x="172124" y="304800"/>
                </a:cubicBezTo>
                <a:cubicBezTo>
                  <a:pt x="168551" y="295272"/>
                  <a:pt x="160835" y="287867"/>
                  <a:pt x="155191" y="279400"/>
                </a:cubicBezTo>
                <a:cubicBezTo>
                  <a:pt x="144200" y="202467"/>
                  <a:pt x="153034" y="239063"/>
                  <a:pt x="129791" y="169334"/>
                </a:cubicBezTo>
                <a:cubicBezTo>
                  <a:pt x="126969" y="160867"/>
                  <a:pt x="129791" y="146756"/>
                  <a:pt x="121324" y="143934"/>
                </a:cubicBezTo>
                <a:lnTo>
                  <a:pt x="70524" y="127000"/>
                </a:lnTo>
                <a:lnTo>
                  <a:pt x="45124" y="118534"/>
                </a:lnTo>
                <a:cubicBezTo>
                  <a:pt x="39480" y="112889"/>
                  <a:pt x="33178" y="107833"/>
                  <a:pt x="28191" y="101600"/>
                </a:cubicBezTo>
                <a:cubicBezTo>
                  <a:pt x="0" y="66361"/>
                  <a:pt x="6947" y="65965"/>
                  <a:pt x="19724" y="8467"/>
                </a:cubicBezTo>
                <a:cubicBezTo>
                  <a:pt x="20590" y="4571"/>
                  <a:pt x="25369" y="2822"/>
                  <a:pt x="28191" y="0"/>
                </a:cubicBezTo>
              </a:path>
            </a:pathLst>
          </a:cu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orme libre 22"/>
          <p:cNvSpPr/>
          <p:nvPr/>
        </p:nvSpPr>
        <p:spPr>
          <a:xfrm>
            <a:off x="1380599" y="999067"/>
            <a:ext cx="245534" cy="186266"/>
          </a:xfrm>
          <a:custGeom>
            <a:avLst/>
            <a:gdLst>
              <a:gd name="connsiteX0" fmla="*/ 0 w 245534"/>
              <a:gd name="connsiteY0" fmla="*/ 186266 h 186266"/>
              <a:gd name="connsiteX1" fmla="*/ 59267 w 245534"/>
              <a:gd name="connsiteY1" fmla="*/ 135466 h 186266"/>
              <a:gd name="connsiteX2" fmla="*/ 101600 w 245534"/>
              <a:gd name="connsiteY2" fmla="*/ 118533 h 186266"/>
              <a:gd name="connsiteX3" fmla="*/ 143934 w 245534"/>
              <a:gd name="connsiteY3" fmla="*/ 76200 h 186266"/>
              <a:gd name="connsiteX4" fmla="*/ 160867 w 245534"/>
              <a:gd name="connsiteY4" fmla="*/ 59266 h 186266"/>
              <a:gd name="connsiteX5" fmla="*/ 211667 w 245534"/>
              <a:gd name="connsiteY5" fmla="*/ 25400 h 186266"/>
              <a:gd name="connsiteX6" fmla="*/ 245534 w 245534"/>
              <a:gd name="connsiteY6" fmla="*/ 0 h 186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5534" h="186266">
                <a:moveTo>
                  <a:pt x="0" y="186266"/>
                </a:moveTo>
                <a:cubicBezTo>
                  <a:pt x="19250" y="167016"/>
                  <a:pt x="34828" y="149043"/>
                  <a:pt x="59267" y="135466"/>
                </a:cubicBezTo>
                <a:cubicBezTo>
                  <a:pt x="72552" y="128085"/>
                  <a:pt x="87489" y="124177"/>
                  <a:pt x="101600" y="118533"/>
                </a:cubicBezTo>
                <a:lnTo>
                  <a:pt x="143934" y="76200"/>
                </a:lnTo>
                <a:cubicBezTo>
                  <a:pt x="149579" y="70555"/>
                  <a:pt x="154225" y="63694"/>
                  <a:pt x="160867" y="59266"/>
                </a:cubicBezTo>
                <a:cubicBezTo>
                  <a:pt x="177800" y="47977"/>
                  <a:pt x="197277" y="39791"/>
                  <a:pt x="211667" y="25400"/>
                </a:cubicBezTo>
                <a:cubicBezTo>
                  <a:pt x="233062" y="4003"/>
                  <a:pt x="221460" y="12036"/>
                  <a:pt x="245534" y="0"/>
                </a:cubicBezTo>
              </a:path>
            </a:pathLst>
          </a:cu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orme libre 23"/>
          <p:cNvSpPr/>
          <p:nvPr/>
        </p:nvSpPr>
        <p:spPr>
          <a:xfrm>
            <a:off x="2214546" y="0"/>
            <a:ext cx="109976" cy="1295400"/>
          </a:xfrm>
          <a:custGeom>
            <a:avLst/>
            <a:gdLst>
              <a:gd name="connsiteX0" fmla="*/ 118534 w 131123"/>
              <a:gd name="connsiteY0" fmla="*/ 1092200 h 1092200"/>
              <a:gd name="connsiteX1" fmla="*/ 101600 w 131123"/>
              <a:gd name="connsiteY1" fmla="*/ 1066800 h 1092200"/>
              <a:gd name="connsiteX2" fmla="*/ 50800 w 131123"/>
              <a:gd name="connsiteY2" fmla="*/ 990600 h 1092200"/>
              <a:gd name="connsiteX3" fmla="*/ 33867 w 131123"/>
              <a:gd name="connsiteY3" fmla="*/ 939800 h 1092200"/>
              <a:gd name="connsiteX4" fmla="*/ 50800 w 131123"/>
              <a:gd name="connsiteY4" fmla="*/ 855133 h 1092200"/>
              <a:gd name="connsiteX5" fmla="*/ 59267 w 131123"/>
              <a:gd name="connsiteY5" fmla="*/ 821267 h 1092200"/>
              <a:gd name="connsiteX6" fmla="*/ 110067 w 131123"/>
              <a:gd name="connsiteY6" fmla="*/ 745067 h 1092200"/>
              <a:gd name="connsiteX7" fmla="*/ 110067 w 131123"/>
              <a:gd name="connsiteY7" fmla="*/ 584200 h 1092200"/>
              <a:gd name="connsiteX8" fmla="*/ 93134 w 131123"/>
              <a:gd name="connsiteY8" fmla="*/ 550333 h 1092200"/>
              <a:gd name="connsiteX9" fmla="*/ 67734 w 131123"/>
              <a:gd name="connsiteY9" fmla="*/ 440267 h 1092200"/>
              <a:gd name="connsiteX10" fmla="*/ 50800 w 131123"/>
              <a:gd name="connsiteY10" fmla="*/ 406400 h 1092200"/>
              <a:gd name="connsiteX11" fmla="*/ 33867 w 131123"/>
              <a:gd name="connsiteY11" fmla="*/ 338667 h 1092200"/>
              <a:gd name="connsiteX12" fmla="*/ 25400 w 131123"/>
              <a:gd name="connsiteY12" fmla="*/ 296333 h 1092200"/>
              <a:gd name="connsiteX13" fmla="*/ 8467 w 131123"/>
              <a:gd name="connsiteY13" fmla="*/ 262467 h 1092200"/>
              <a:gd name="connsiteX14" fmla="*/ 0 w 131123"/>
              <a:gd name="connsiteY14" fmla="*/ 237067 h 1092200"/>
              <a:gd name="connsiteX15" fmla="*/ 42334 w 131123"/>
              <a:gd name="connsiteY15" fmla="*/ 135467 h 1092200"/>
              <a:gd name="connsiteX16" fmla="*/ 76200 w 131123"/>
              <a:gd name="connsiteY16" fmla="*/ 84667 h 1092200"/>
              <a:gd name="connsiteX17" fmla="*/ 84667 w 131123"/>
              <a:gd name="connsiteY17" fmla="*/ 0 h 109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31123" h="1092200">
                <a:moveTo>
                  <a:pt x="118534" y="1092200"/>
                </a:moveTo>
                <a:cubicBezTo>
                  <a:pt x="112889" y="1083733"/>
                  <a:pt x="107515" y="1075080"/>
                  <a:pt x="101600" y="1066800"/>
                </a:cubicBezTo>
                <a:cubicBezTo>
                  <a:pt x="82059" y="1039443"/>
                  <a:pt x="65113" y="1022088"/>
                  <a:pt x="50800" y="990600"/>
                </a:cubicBezTo>
                <a:cubicBezTo>
                  <a:pt x="43414" y="974351"/>
                  <a:pt x="33867" y="939800"/>
                  <a:pt x="33867" y="939800"/>
                </a:cubicBezTo>
                <a:cubicBezTo>
                  <a:pt x="48315" y="838669"/>
                  <a:pt x="33914" y="914236"/>
                  <a:pt x="50800" y="855133"/>
                </a:cubicBezTo>
                <a:cubicBezTo>
                  <a:pt x="53997" y="843945"/>
                  <a:pt x="54541" y="831900"/>
                  <a:pt x="59267" y="821267"/>
                </a:cubicBezTo>
                <a:cubicBezTo>
                  <a:pt x="71145" y="794541"/>
                  <a:pt x="92613" y="768339"/>
                  <a:pt x="110067" y="745067"/>
                </a:cubicBezTo>
                <a:cubicBezTo>
                  <a:pt x="131123" y="681901"/>
                  <a:pt x="127803" y="702439"/>
                  <a:pt x="110067" y="584200"/>
                </a:cubicBezTo>
                <a:cubicBezTo>
                  <a:pt x="108195" y="571718"/>
                  <a:pt x="98778" y="561622"/>
                  <a:pt x="93134" y="550333"/>
                </a:cubicBezTo>
                <a:cubicBezTo>
                  <a:pt x="86418" y="516756"/>
                  <a:pt x="77944" y="470896"/>
                  <a:pt x="67734" y="440267"/>
                </a:cubicBezTo>
                <a:cubicBezTo>
                  <a:pt x="63743" y="428293"/>
                  <a:pt x="56445" y="417689"/>
                  <a:pt x="50800" y="406400"/>
                </a:cubicBezTo>
                <a:cubicBezTo>
                  <a:pt x="45156" y="383822"/>
                  <a:pt x="38431" y="361488"/>
                  <a:pt x="33867" y="338667"/>
                </a:cubicBezTo>
                <a:cubicBezTo>
                  <a:pt x="31045" y="324556"/>
                  <a:pt x="29951" y="309985"/>
                  <a:pt x="25400" y="296333"/>
                </a:cubicBezTo>
                <a:cubicBezTo>
                  <a:pt x="21409" y="284360"/>
                  <a:pt x="13439" y="274068"/>
                  <a:pt x="8467" y="262467"/>
                </a:cubicBezTo>
                <a:cubicBezTo>
                  <a:pt x="4951" y="254264"/>
                  <a:pt x="2822" y="245534"/>
                  <a:pt x="0" y="237067"/>
                </a:cubicBezTo>
                <a:cubicBezTo>
                  <a:pt x="8586" y="202724"/>
                  <a:pt x="16286" y="161516"/>
                  <a:pt x="42334" y="135467"/>
                </a:cubicBezTo>
                <a:cubicBezTo>
                  <a:pt x="63004" y="114796"/>
                  <a:pt x="63898" y="117471"/>
                  <a:pt x="76200" y="84667"/>
                </a:cubicBezTo>
                <a:cubicBezTo>
                  <a:pt x="88774" y="51136"/>
                  <a:pt x="84667" y="38041"/>
                  <a:pt x="84667" y="0"/>
                </a:cubicBezTo>
              </a:path>
            </a:pathLst>
          </a:cu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orme libre 25"/>
          <p:cNvSpPr/>
          <p:nvPr/>
        </p:nvSpPr>
        <p:spPr>
          <a:xfrm>
            <a:off x="2252666" y="2709333"/>
            <a:ext cx="1168400" cy="1464734"/>
          </a:xfrm>
          <a:custGeom>
            <a:avLst/>
            <a:gdLst>
              <a:gd name="connsiteX0" fmla="*/ 1168400 w 1168400"/>
              <a:gd name="connsiteY0" fmla="*/ 0 h 1464734"/>
              <a:gd name="connsiteX1" fmla="*/ 1151467 w 1168400"/>
              <a:gd name="connsiteY1" fmla="*/ 25400 h 1464734"/>
              <a:gd name="connsiteX2" fmla="*/ 1092200 w 1168400"/>
              <a:gd name="connsiteY2" fmla="*/ 76200 h 1464734"/>
              <a:gd name="connsiteX3" fmla="*/ 1049867 w 1168400"/>
              <a:gd name="connsiteY3" fmla="*/ 101600 h 1464734"/>
              <a:gd name="connsiteX4" fmla="*/ 1016000 w 1168400"/>
              <a:gd name="connsiteY4" fmla="*/ 127000 h 1464734"/>
              <a:gd name="connsiteX5" fmla="*/ 973667 w 1168400"/>
              <a:gd name="connsiteY5" fmla="*/ 143934 h 1464734"/>
              <a:gd name="connsiteX6" fmla="*/ 948267 w 1168400"/>
              <a:gd name="connsiteY6" fmla="*/ 160867 h 1464734"/>
              <a:gd name="connsiteX7" fmla="*/ 922867 w 1168400"/>
              <a:gd name="connsiteY7" fmla="*/ 169334 h 1464734"/>
              <a:gd name="connsiteX8" fmla="*/ 897467 w 1168400"/>
              <a:gd name="connsiteY8" fmla="*/ 186267 h 1464734"/>
              <a:gd name="connsiteX9" fmla="*/ 872067 w 1168400"/>
              <a:gd name="connsiteY9" fmla="*/ 194734 h 1464734"/>
              <a:gd name="connsiteX10" fmla="*/ 846667 w 1168400"/>
              <a:gd name="connsiteY10" fmla="*/ 211667 h 1464734"/>
              <a:gd name="connsiteX11" fmla="*/ 778933 w 1168400"/>
              <a:gd name="connsiteY11" fmla="*/ 237067 h 1464734"/>
              <a:gd name="connsiteX12" fmla="*/ 745067 w 1168400"/>
              <a:gd name="connsiteY12" fmla="*/ 262467 h 1464734"/>
              <a:gd name="connsiteX13" fmla="*/ 660400 w 1168400"/>
              <a:gd name="connsiteY13" fmla="*/ 313267 h 1464734"/>
              <a:gd name="connsiteX14" fmla="*/ 609600 w 1168400"/>
              <a:gd name="connsiteY14" fmla="*/ 347134 h 1464734"/>
              <a:gd name="connsiteX15" fmla="*/ 541867 w 1168400"/>
              <a:gd name="connsiteY15" fmla="*/ 381000 h 1464734"/>
              <a:gd name="connsiteX16" fmla="*/ 508000 w 1168400"/>
              <a:gd name="connsiteY16" fmla="*/ 397934 h 1464734"/>
              <a:gd name="connsiteX17" fmla="*/ 474133 w 1168400"/>
              <a:gd name="connsiteY17" fmla="*/ 423334 h 1464734"/>
              <a:gd name="connsiteX18" fmla="*/ 431800 w 1168400"/>
              <a:gd name="connsiteY18" fmla="*/ 440267 h 1464734"/>
              <a:gd name="connsiteX19" fmla="*/ 372533 w 1168400"/>
              <a:gd name="connsiteY19" fmla="*/ 457200 h 1464734"/>
              <a:gd name="connsiteX20" fmla="*/ 347133 w 1168400"/>
              <a:gd name="connsiteY20" fmla="*/ 465667 h 1464734"/>
              <a:gd name="connsiteX21" fmla="*/ 110067 w 1168400"/>
              <a:gd name="connsiteY21" fmla="*/ 474134 h 1464734"/>
              <a:gd name="connsiteX22" fmla="*/ 67733 w 1168400"/>
              <a:gd name="connsiteY22" fmla="*/ 482600 h 1464734"/>
              <a:gd name="connsiteX23" fmla="*/ 42333 w 1168400"/>
              <a:gd name="connsiteY23" fmla="*/ 491067 h 1464734"/>
              <a:gd name="connsiteX24" fmla="*/ 0 w 1168400"/>
              <a:gd name="connsiteY24" fmla="*/ 499534 h 1464734"/>
              <a:gd name="connsiteX25" fmla="*/ 8467 w 1168400"/>
              <a:gd name="connsiteY25" fmla="*/ 524934 h 1464734"/>
              <a:gd name="connsiteX26" fmla="*/ 25400 w 1168400"/>
              <a:gd name="connsiteY26" fmla="*/ 609600 h 1464734"/>
              <a:gd name="connsiteX27" fmla="*/ 42333 w 1168400"/>
              <a:gd name="connsiteY27" fmla="*/ 778934 h 1464734"/>
              <a:gd name="connsiteX28" fmla="*/ 50800 w 1168400"/>
              <a:gd name="connsiteY28" fmla="*/ 838200 h 1464734"/>
              <a:gd name="connsiteX29" fmla="*/ 67733 w 1168400"/>
              <a:gd name="connsiteY29" fmla="*/ 889000 h 1464734"/>
              <a:gd name="connsiteX30" fmla="*/ 76200 w 1168400"/>
              <a:gd name="connsiteY30" fmla="*/ 939800 h 1464734"/>
              <a:gd name="connsiteX31" fmla="*/ 93133 w 1168400"/>
              <a:gd name="connsiteY31" fmla="*/ 982134 h 1464734"/>
              <a:gd name="connsiteX32" fmla="*/ 118533 w 1168400"/>
              <a:gd name="connsiteY32" fmla="*/ 1041400 h 1464734"/>
              <a:gd name="connsiteX33" fmla="*/ 135467 w 1168400"/>
              <a:gd name="connsiteY33" fmla="*/ 1058334 h 1464734"/>
              <a:gd name="connsiteX34" fmla="*/ 160867 w 1168400"/>
              <a:gd name="connsiteY34" fmla="*/ 1126067 h 1464734"/>
              <a:gd name="connsiteX35" fmla="*/ 177800 w 1168400"/>
              <a:gd name="connsiteY35" fmla="*/ 1176867 h 1464734"/>
              <a:gd name="connsiteX36" fmla="*/ 194733 w 1168400"/>
              <a:gd name="connsiteY36" fmla="*/ 1210734 h 1464734"/>
              <a:gd name="connsiteX37" fmla="*/ 211667 w 1168400"/>
              <a:gd name="connsiteY37" fmla="*/ 1261534 h 1464734"/>
              <a:gd name="connsiteX38" fmla="*/ 254000 w 1168400"/>
              <a:gd name="connsiteY38" fmla="*/ 1312334 h 1464734"/>
              <a:gd name="connsiteX39" fmla="*/ 228600 w 1168400"/>
              <a:gd name="connsiteY39" fmla="*/ 1439334 h 1464734"/>
              <a:gd name="connsiteX40" fmla="*/ 203200 w 1168400"/>
              <a:gd name="connsiteY40" fmla="*/ 1456267 h 1464734"/>
              <a:gd name="connsiteX41" fmla="*/ 194733 w 1168400"/>
              <a:gd name="connsiteY41" fmla="*/ 1464734 h 1464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68400" h="1464734">
                <a:moveTo>
                  <a:pt x="1168400" y="0"/>
                </a:moveTo>
                <a:cubicBezTo>
                  <a:pt x="1162756" y="8467"/>
                  <a:pt x="1157981" y="17583"/>
                  <a:pt x="1151467" y="25400"/>
                </a:cubicBezTo>
                <a:cubicBezTo>
                  <a:pt x="1135116" y="45022"/>
                  <a:pt x="1113223" y="62185"/>
                  <a:pt x="1092200" y="76200"/>
                </a:cubicBezTo>
                <a:cubicBezTo>
                  <a:pt x="1078508" y="85328"/>
                  <a:pt x="1063559" y="92472"/>
                  <a:pt x="1049867" y="101600"/>
                </a:cubicBezTo>
                <a:cubicBezTo>
                  <a:pt x="1038126" y="109427"/>
                  <a:pt x="1028335" y="120147"/>
                  <a:pt x="1016000" y="127000"/>
                </a:cubicBezTo>
                <a:cubicBezTo>
                  <a:pt x="1002715" y="134381"/>
                  <a:pt x="987261" y="137137"/>
                  <a:pt x="973667" y="143934"/>
                </a:cubicBezTo>
                <a:cubicBezTo>
                  <a:pt x="964566" y="148485"/>
                  <a:pt x="957368" y="156316"/>
                  <a:pt x="948267" y="160867"/>
                </a:cubicBezTo>
                <a:cubicBezTo>
                  <a:pt x="940285" y="164858"/>
                  <a:pt x="930849" y="165343"/>
                  <a:pt x="922867" y="169334"/>
                </a:cubicBezTo>
                <a:cubicBezTo>
                  <a:pt x="913766" y="173885"/>
                  <a:pt x="906568" y="181716"/>
                  <a:pt x="897467" y="186267"/>
                </a:cubicBezTo>
                <a:cubicBezTo>
                  <a:pt x="889485" y="190258"/>
                  <a:pt x="880049" y="190743"/>
                  <a:pt x="872067" y="194734"/>
                </a:cubicBezTo>
                <a:cubicBezTo>
                  <a:pt x="862966" y="199285"/>
                  <a:pt x="855768" y="207116"/>
                  <a:pt x="846667" y="211667"/>
                </a:cubicBezTo>
                <a:cubicBezTo>
                  <a:pt x="770636" y="249683"/>
                  <a:pt x="891222" y="174685"/>
                  <a:pt x="778933" y="237067"/>
                </a:cubicBezTo>
                <a:cubicBezTo>
                  <a:pt x="766598" y="243920"/>
                  <a:pt x="756627" y="254375"/>
                  <a:pt x="745067" y="262467"/>
                </a:cubicBezTo>
                <a:cubicBezTo>
                  <a:pt x="620238" y="349849"/>
                  <a:pt x="751868" y="258386"/>
                  <a:pt x="660400" y="313267"/>
                </a:cubicBezTo>
                <a:cubicBezTo>
                  <a:pt x="642949" y="323738"/>
                  <a:pt x="628496" y="339576"/>
                  <a:pt x="609600" y="347134"/>
                </a:cubicBezTo>
                <a:cubicBezTo>
                  <a:pt x="526257" y="380471"/>
                  <a:pt x="601045" y="347184"/>
                  <a:pt x="541867" y="381000"/>
                </a:cubicBezTo>
                <a:cubicBezTo>
                  <a:pt x="530908" y="387262"/>
                  <a:pt x="518703" y="391245"/>
                  <a:pt x="508000" y="397934"/>
                </a:cubicBezTo>
                <a:cubicBezTo>
                  <a:pt x="496034" y="405413"/>
                  <a:pt x="486468" y="416481"/>
                  <a:pt x="474133" y="423334"/>
                </a:cubicBezTo>
                <a:cubicBezTo>
                  <a:pt x="460848" y="430715"/>
                  <a:pt x="446030" y="434931"/>
                  <a:pt x="431800" y="440267"/>
                </a:cubicBezTo>
                <a:cubicBezTo>
                  <a:pt x="399309" y="452451"/>
                  <a:pt x="409910" y="446521"/>
                  <a:pt x="372533" y="457200"/>
                </a:cubicBezTo>
                <a:cubicBezTo>
                  <a:pt x="363952" y="459652"/>
                  <a:pt x="356039" y="465092"/>
                  <a:pt x="347133" y="465667"/>
                </a:cubicBezTo>
                <a:cubicBezTo>
                  <a:pt x="268225" y="470758"/>
                  <a:pt x="189089" y="471312"/>
                  <a:pt x="110067" y="474134"/>
                </a:cubicBezTo>
                <a:cubicBezTo>
                  <a:pt x="95956" y="476956"/>
                  <a:pt x="81694" y="479110"/>
                  <a:pt x="67733" y="482600"/>
                </a:cubicBezTo>
                <a:cubicBezTo>
                  <a:pt x="59075" y="484764"/>
                  <a:pt x="50991" y="488902"/>
                  <a:pt x="42333" y="491067"/>
                </a:cubicBezTo>
                <a:cubicBezTo>
                  <a:pt x="28372" y="494557"/>
                  <a:pt x="14111" y="496712"/>
                  <a:pt x="0" y="499534"/>
                </a:cubicBezTo>
                <a:cubicBezTo>
                  <a:pt x="2822" y="508001"/>
                  <a:pt x="6717" y="516183"/>
                  <a:pt x="8467" y="524934"/>
                </a:cubicBezTo>
                <a:cubicBezTo>
                  <a:pt x="27924" y="622221"/>
                  <a:pt x="6271" y="552215"/>
                  <a:pt x="25400" y="609600"/>
                </a:cubicBezTo>
                <a:cubicBezTo>
                  <a:pt x="40322" y="833414"/>
                  <a:pt x="23682" y="667029"/>
                  <a:pt x="42333" y="778934"/>
                </a:cubicBezTo>
                <a:cubicBezTo>
                  <a:pt x="45614" y="798618"/>
                  <a:pt x="46313" y="818755"/>
                  <a:pt x="50800" y="838200"/>
                </a:cubicBezTo>
                <a:cubicBezTo>
                  <a:pt x="54814" y="855592"/>
                  <a:pt x="63404" y="871684"/>
                  <a:pt x="67733" y="889000"/>
                </a:cubicBezTo>
                <a:cubicBezTo>
                  <a:pt x="71897" y="905654"/>
                  <a:pt x="71683" y="923238"/>
                  <a:pt x="76200" y="939800"/>
                </a:cubicBezTo>
                <a:cubicBezTo>
                  <a:pt x="80199" y="954463"/>
                  <a:pt x="87797" y="967903"/>
                  <a:pt x="93133" y="982134"/>
                </a:cubicBezTo>
                <a:cubicBezTo>
                  <a:pt x="102808" y="1007934"/>
                  <a:pt x="101545" y="1015918"/>
                  <a:pt x="118533" y="1041400"/>
                </a:cubicBezTo>
                <a:cubicBezTo>
                  <a:pt x="122961" y="1048042"/>
                  <a:pt x="129822" y="1052689"/>
                  <a:pt x="135467" y="1058334"/>
                </a:cubicBezTo>
                <a:cubicBezTo>
                  <a:pt x="155538" y="1158694"/>
                  <a:pt x="129156" y="1054717"/>
                  <a:pt x="160867" y="1126067"/>
                </a:cubicBezTo>
                <a:cubicBezTo>
                  <a:pt x="168116" y="1142378"/>
                  <a:pt x="169818" y="1160902"/>
                  <a:pt x="177800" y="1176867"/>
                </a:cubicBezTo>
                <a:cubicBezTo>
                  <a:pt x="183444" y="1188156"/>
                  <a:pt x="190046" y="1199015"/>
                  <a:pt x="194733" y="1210734"/>
                </a:cubicBezTo>
                <a:cubicBezTo>
                  <a:pt x="201362" y="1227307"/>
                  <a:pt x="201766" y="1246682"/>
                  <a:pt x="211667" y="1261534"/>
                </a:cubicBezTo>
                <a:cubicBezTo>
                  <a:pt x="235242" y="1296897"/>
                  <a:pt x="221405" y="1279739"/>
                  <a:pt x="254000" y="1312334"/>
                </a:cubicBezTo>
                <a:cubicBezTo>
                  <a:pt x="250121" y="1358884"/>
                  <a:pt x="262757" y="1405177"/>
                  <a:pt x="228600" y="1439334"/>
                </a:cubicBezTo>
                <a:cubicBezTo>
                  <a:pt x="221405" y="1446529"/>
                  <a:pt x="211341" y="1450162"/>
                  <a:pt x="203200" y="1456267"/>
                </a:cubicBezTo>
                <a:cubicBezTo>
                  <a:pt x="200007" y="1458662"/>
                  <a:pt x="197555" y="1461912"/>
                  <a:pt x="194733" y="1464734"/>
                </a:cubicBezTo>
              </a:path>
            </a:pathLst>
          </a:cu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orme libre 26"/>
          <p:cNvSpPr/>
          <p:nvPr/>
        </p:nvSpPr>
        <p:spPr>
          <a:xfrm>
            <a:off x="2513567" y="3784600"/>
            <a:ext cx="1305432" cy="270933"/>
          </a:xfrm>
          <a:custGeom>
            <a:avLst/>
            <a:gdLst>
              <a:gd name="connsiteX0" fmla="*/ 1305432 w 1305432"/>
              <a:gd name="connsiteY0" fmla="*/ 270933 h 270933"/>
              <a:gd name="connsiteX1" fmla="*/ 1246166 w 1305432"/>
              <a:gd name="connsiteY1" fmla="*/ 254000 h 270933"/>
              <a:gd name="connsiteX2" fmla="*/ 1220766 w 1305432"/>
              <a:gd name="connsiteY2" fmla="*/ 245533 h 270933"/>
              <a:gd name="connsiteX3" fmla="*/ 1186899 w 1305432"/>
              <a:gd name="connsiteY3" fmla="*/ 228600 h 270933"/>
              <a:gd name="connsiteX4" fmla="*/ 1161499 w 1305432"/>
              <a:gd name="connsiteY4" fmla="*/ 211667 h 270933"/>
              <a:gd name="connsiteX5" fmla="*/ 1127632 w 1305432"/>
              <a:gd name="connsiteY5" fmla="*/ 186267 h 270933"/>
              <a:gd name="connsiteX6" fmla="*/ 1102232 w 1305432"/>
              <a:gd name="connsiteY6" fmla="*/ 177800 h 270933"/>
              <a:gd name="connsiteX7" fmla="*/ 1068366 w 1305432"/>
              <a:gd name="connsiteY7" fmla="*/ 152400 h 270933"/>
              <a:gd name="connsiteX8" fmla="*/ 1000632 w 1305432"/>
              <a:gd name="connsiteY8" fmla="*/ 127000 h 270933"/>
              <a:gd name="connsiteX9" fmla="*/ 924432 w 1305432"/>
              <a:gd name="connsiteY9" fmla="*/ 101600 h 270933"/>
              <a:gd name="connsiteX10" fmla="*/ 890566 w 1305432"/>
              <a:gd name="connsiteY10" fmla="*/ 76200 h 270933"/>
              <a:gd name="connsiteX11" fmla="*/ 865166 w 1305432"/>
              <a:gd name="connsiteY11" fmla="*/ 67733 h 270933"/>
              <a:gd name="connsiteX12" fmla="*/ 653499 w 1305432"/>
              <a:gd name="connsiteY12" fmla="*/ 50800 h 270933"/>
              <a:gd name="connsiteX13" fmla="*/ 628099 w 1305432"/>
              <a:gd name="connsiteY13" fmla="*/ 42333 h 270933"/>
              <a:gd name="connsiteX14" fmla="*/ 585766 w 1305432"/>
              <a:gd name="connsiteY14" fmla="*/ 25400 h 270933"/>
              <a:gd name="connsiteX15" fmla="*/ 551899 w 1305432"/>
              <a:gd name="connsiteY15" fmla="*/ 16933 h 270933"/>
              <a:gd name="connsiteX16" fmla="*/ 458766 w 1305432"/>
              <a:gd name="connsiteY16" fmla="*/ 0 h 270933"/>
              <a:gd name="connsiteX17" fmla="*/ 348699 w 1305432"/>
              <a:gd name="connsiteY17" fmla="*/ 16933 h 270933"/>
              <a:gd name="connsiteX18" fmla="*/ 255566 w 1305432"/>
              <a:gd name="connsiteY18" fmla="*/ 50800 h 270933"/>
              <a:gd name="connsiteX19" fmla="*/ 221699 w 1305432"/>
              <a:gd name="connsiteY19" fmla="*/ 67733 h 270933"/>
              <a:gd name="connsiteX20" fmla="*/ 145499 w 1305432"/>
              <a:gd name="connsiteY20" fmla="*/ 93133 h 270933"/>
              <a:gd name="connsiteX21" fmla="*/ 103166 w 1305432"/>
              <a:gd name="connsiteY21" fmla="*/ 118533 h 270933"/>
              <a:gd name="connsiteX22" fmla="*/ 52366 w 1305432"/>
              <a:gd name="connsiteY22" fmla="*/ 135467 h 270933"/>
              <a:gd name="connsiteX23" fmla="*/ 18499 w 1305432"/>
              <a:gd name="connsiteY23" fmla="*/ 203200 h 270933"/>
              <a:gd name="connsiteX24" fmla="*/ 18499 w 1305432"/>
              <a:gd name="connsiteY24" fmla="*/ 203200 h 270933"/>
              <a:gd name="connsiteX25" fmla="*/ 1566 w 1305432"/>
              <a:gd name="connsiteY25" fmla="*/ 237067 h 270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305432" h="270933">
                <a:moveTo>
                  <a:pt x="1305432" y="270933"/>
                </a:moveTo>
                <a:lnTo>
                  <a:pt x="1246166" y="254000"/>
                </a:lnTo>
                <a:cubicBezTo>
                  <a:pt x="1237618" y="251435"/>
                  <a:pt x="1228969" y="249049"/>
                  <a:pt x="1220766" y="245533"/>
                </a:cubicBezTo>
                <a:cubicBezTo>
                  <a:pt x="1209165" y="240561"/>
                  <a:pt x="1197858" y="234862"/>
                  <a:pt x="1186899" y="228600"/>
                </a:cubicBezTo>
                <a:cubicBezTo>
                  <a:pt x="1178064" y="223552"/>
                  <a:pt x="1169779" y="217581"/>
                  <a:pt x="1161499" y="211667"/>
                </a:cubicBezTo>
                <a:cubicBezTo>
                  <a:pt x="1150016" y="203465"/>
                  <a:pt x="1139884" y="193268"/>
                  <a:pt x="1127632" y="186267"/>
                </a:cubicBezTo>
                <a:cubicBezTo>
                  <a:pt x="1119883" y="181839"/>
                  <a:pt x="1110699" y="180622"/>
                  <a:pt x="1102232" y="177800"/>
                </a:cubicBezTo>
                <a:cubicBezTo>
                  <a:pt x="1090943" y="169333"/>
                  <a:pt x="1080332" y="159879"/>
                  <a:pt x="1068366" y="152400"/>
                </a:cubicBezTo>
                <a:cubicBezTo>
                  <a:pt x="1028779" y="127658"/>
                  <a:pt x="1042421" y="140930"/>
                  <a:pt x="1000632" y="127000"/>
                </a:cubicBezTo>
                <a:cubicBezTo>
                  <a:pt x="904984" y="95117"/>
                  <a:pt x="1005592" y="121891"/>
                  <a:pt x="924432" y="101600"/>
                </a:cubicBezTo>
                <a:cubicBezTo>
                  <a:pt x="913143" y="93133"/>
                  <a:pt x="902818" y="83201"/>
                  <a:pt x="890566" y="76200"/>
                </a:cubicBezTo>
                <a:cubicBezTo>
                  <a:pt x="882817" y="71772"/>
                  <a:pt x="873824" y="69897"/>
                  <a:pt x="865166" y="67733"/>
                </a:cubicBezTo>
                <a:cubicBezTo>
                  <a:pt x="791859" y="49407"/>
                  <a:pt x="741206" y="55186"/>
                  <a:pt x="653499" y="50800"/>
                </a:cubicBezTo>
                <a:cubicBezTo>
                  <a:pt x="645032" y="47978"/>
                  <a:pt x="636455" y="45467"/>
                  <a:pt x="628099" y="42333"/>
                </a:cubicBezTo>
                <a:cubicBezTo>
                  <a:pt x="613869" y="36997"/>
                  <a:pt x="600184" y="30206"/>
                  <a:pt x="585766" y="25400"/>
                </a:cubicBezTo>
                <a:cubicBezTo>
                  <a:pt x="574727" y="21720"/>
                  <a:pt x="563258" y="19457"/>
                  <a:pt x="551899" y="16933"/>
                </a:cubicBezTo>
                <a:cubicBezTo>
                  <a:pt x="516414" y="9048"/>
                  <a:pt x="495510" y="6124"/>
                  <a:pt x="458766" y="0"/>
                </a:cubicBezTo>
                <a:cubicBezTo>
                  <a:pt x="422077" y="5644"/>
                  <a:pt x="385023" y="9286"/>
                  <a:pt x="348699" y="16933"/>
                </a:cubicBezTo>
                <a:cubicBezTo>
                  <a:pt x="330869" y="20687"/>
                  <a:pt x="274123" y="42553"/>
                  <a:pt x="255566" y="50800"/>
                </a:cubicBezTo>
                <a:cubicBezTo>
                  <a:pt x="244032" y="55926"/>
                  <a:pt x="233479" y="63202"/>
                  <a:pt x="221699" y="67733"/>
                </a:cubicBezTo>
                <a:cubicBezTo>
                  <a:pt x="196710" y="77344"/>
                  <a:pt x="168457" y="79358"/>
                  <a:pt x="145499" y="93133"/>
                </a:cubicBezTo>
                <a:cubicBezTo>
                  <a:pt x="131388" y="101600"/>
                  <a:pt x="118147" y="111723"/>
                  <a:pt x="103166" y="118533"/>
                </a:cubicBezTo>
                <a:cubicBezTo>
                  <a:pt x="86917" y="125919"/>
                  <a:pt x="52366" y="135467"/>
                  <a:pt x="52366" y="135467"/>
                </a:cubicBezTo>
                <a:cubicBezTo>
                  <a:pt x="22810" y="165021"/>
                  <a:pt x="37956" y="144827"/>
                  <a:pt x="18499" y="203200"/>
                </a:cubicBezTo>
                <a:lnTo>
                  <a:pt x="18499" y="203200"/>
                </a:lnTo>
                <a:cubicBezTo>
                  <a:pt x="0" y="230948"/>
                  <a:pt x="1566" y="218424"/>
                  <a:pt x="1566" y="237067"/>
                </a:cubicBezTo>
              </a:path>
            </a:pathLst>
          </a:cu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Forme libre 27"/>
          <p:cNvSpPr/>
          <p:nvPr/>
        </p:nvSpPr>
        <p:spPr>
          <a:xfrm>
            <a:off x="3681042" y="2726267"/>
            <a:ext cx="400424" cy="1261533"/>
          </a:xfrm>
          <a:custGeom>
            <a:avLst/>
            <a:gdLst>
              <a:gd name="connsiteX0" fmla="*/ 400424 w 400424"/>
              <a:gd name="connsiteY0" fmla="*/ 1261533 h 1261533"/>
              <a:gd name="connsiteX1" fmla="*/ 332691 w 400424"/>
              <a:gd name="connsiteY1" fmla="*/ 1219200 h 1261533"/>
              <a:gd name="connsiteX2" fmla="*/ 315757 w 400424"/>
              <a:gd name="connsiteY2" fmla="*/ 1193800 h 1261533"/>
              <a:gd name="connsiteX3" fmla="*/ 281891 w 400424"/>
              <a:gd name="connsiteY3" fmla="*/ 1151466 h 1261533"/>
              <a:gd name="connsiteX4" fmla="*/ 273424 w 400424"/>
              <a:gd name="connsiteY4" fmla="*/ 1100666 h 1261533"/>
              <a:gd name="connsiteX5" fmla="*/ 264957 w 400424"/>
              <a:gd name="connsiteY5" fmla="*/ 1041400 h 1261533"/>
              <a:gd name="connsiteX6" fmla="*/ 248024 w 400424"/>
              <a:gd name="connsiteY6" fmla="*/ 1024466 h 1261533"/>
              <a:gd name="connsiteX7" fmla="*/ 188757 w 400424"/>
              <a:gd name="connsiteY7" fmla="*/ 956733 h 1261533"/>
              <a:gd name="connsiteX8" fmla="*/ 137957 w 400424"/>
              <a:gd name="connsiteY8" fmla="*/ 931333 h 1261533"/>
              <a:gd name="connsiteX9" fmla="*/ 112557 w 400424"/>
              <a:gd name="connsiteY9" fmla="*/ 872066 h 1261533"/>
              <a:gd name="connsiteX10" fmla="*/ 95624 w 400424"/>
              <a:gd name="connsiteY10" fmla="*/ 838200 h 1261533"/>
              <a:gd name="connsiteX11" fmla="*/ 87157 w 400424"/>
              <a:gd name="connsiteY11" fmla="*/ 812800 h 1261533"/>
              <a:gd name="connsiteX12" fmla="*/ 70224 w 400424"/>
              <a:gd name="connsiteY12" fmla="*/ 795866 h 1261533"/>
              <a:gd name="connsiteX13" fmla="*/ 44824 w 400424"/>
              <a:gd name="connsiteY13" fmla="*/ 762000 h 1261533"/>
              <a:gd name="connsiteX14" fmla="*/ 36357 w 400424"/>
              <a:gd name="connsiteY14" fmla="*/ 719666 h 1261533"/>
              <a:gd name="connsiteX15" fmla="*/ 19424 w 400424"/>
              <a:gd name="connsiteY15" fmla="*/ 550333 h 1261533"/>
              <a:gd name="connsiteX16" fmla="*/ 10957 w 400424"/>
              <a:gd name="connsiteY16" fmla="*/ 474133 h 1261533"/>
              <a:gd name="connsiteX17" fmla="*/ 2491 w 400424"/>
              <a:gd name="connsiteY17" fmla="*/ 220133 h 1261533"/>
              <a:gd name="connsiteX18" fmla="*/ 19424 w 400424"/>
              <a:gd name="connsiteY18" fmla="*/ 186266 h 1261533"/>
              <a:gd name="connsiteX19" fmla="*/ 36357 w 400424"/>
              <a:gd name="connsiteY19" fmla="*/ 135466 h 1261533"/>
              <a:gd name="connsiteX20" fmla="*/ 36357 w 400424"/>
              <a:gd name="connsiteY20" fmla="*/ 135466 h 1261533"/>
              <a:gd name="connsiteX21" fmla="*/ 36357 w 400424"/>
              <a:gd name="connsiteY21" fmla="*/ 0 h 1261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0424" h="1261533">
                <a:moveTo>
                  <a:pt x="400424" y="1261533"/>
                </a:moveTo>
                <a:cubicBezTo>
                  <a:pt x="373595" y="1248119"/>
                  <a:pt x="354674" y="1241183"/>
                  <a:pt x="332691" y="1219200"/>
                </a:cubicBezTo>
                <a:cubicBezTo>
                  <a:pt x="325496" y="1212005"/>
                  <a:pt x="322114" y="1201746"/>
                  <a:pt x="315757" y="1193800"/>
                </a:cubicBezTo>
                <a:cubicBezTo>
                  <a:pt x="267508" y="1133488"/>
                  <a:pt x="334000" y="1229630"/>
                  <a:pt x="281891" y="1151466"/>
                </a:cubicBezTo>
                <a:cubicBezTo>
                  <a:pt x="279069" y="1134533"/>
                  <a:pt x="276034" y="1117633"/>
                  <a:pt x="273424" y="1100666"/>
                </a:cubicBezTo>
                <a:cubicBezTo>
                  <a:pt x="270389" y="1080942"/>
                  <a:pt x="271268" y="1060332"/>
                  <a:pt x="264957" y="1041400"/>
                </a:cubicBezTo>
                <a:cubicBezTo>
                  <a:pt x="262433" y="1033827"/>
                  <a:pt x="253011" y="1030699"/>
                  <a:pt x="248024" y="1024466"/>
                </a:cubicBezTo>
                <a:cubicBezTo>
                  <a:pt x="230751" y="1002874"/>
                  <a:pt x="217244" y="966229"/>
                  <a:pt x="188757" y="956733"/>
                </a:cubicBezTo>
                <a:cubicBezTo>
                  <a:pt x="153704" y="945048"/>
                  <a:pt x="170783" y="953216"/>
                  <a:pt x="137957" y="931333"/>
                </a:cubicBezTo>
                <a:cubicBezTo>
                  <a:pt x="103642" y="879859"/>
                  <a:pt x="135989" y="934550"/>
                  <a:pt x="112557" y="872066"/>
                </a:cubicBezTo>
                <a:cubicBezTo>
                  <a:pt x="108125" y="860248"/>
                  <a:pt x="100596" y="849801"/>
                  <a:pt x="95624" y="838200"/>
                </a:cubicBezTo>
                <a:cubicBezTo>
                  <a:pt x="92108" y="829997"/>
                  <a:pt x="91749" y="820453"/>
                  <a:pt x="87157" y="812800"/>
                </a:cubicBezTo>
                <a:cubicBezTo>
                  <a:pt x="83050" y="805955"/>
                  <a:pt x="75334" y="801998"/>
                  <a:pt x="70224" y="795866"/>
                </a:cubicBezTo>
                <a:cubicBezTo>
                  <a:pt x="61190" y="785026"/>
                  <a:pt x="53291" y="773289"/>
                  <a:pt x="44824" y="762000"/>
                </a:cubicBezTo>
                <a:cubicBezTo>
                  <a:pt x="42002" y="747889"/>
                  <a:pt x="38392" y="733912"/>
                  <a:pt x="36357" y="719666"/>
                </a:cubicBezTo>
                <a:cubicBezTo>
                  <a:pt x="29445" y="671279"/>
                  <a:pt x="24111" y="597203"/>
                  <a:pt x="19424" y="550333"/>
                </a:cubicBezTo>
                <a:cubicBezTo>
                  <a:pt x="16881" y="524904"/>
                  <a:pt x="13779" y="499533"/>
                  <a:pt x="10957" y="474133"/>
                </a:cubicBezTo>
                <a:cubicBezTo>
                  <a:pt x="8135" y="389466"/>
                  <a:pt x="0" y="304810"/>
                  <a:pt x="2491" y="220133"/>
                </a:cubicBezTo>
                <a:cubicBezTo>
                  <a:pt x="2862" y="207517"/>
                  <a:pt x="14737" y="197985"/>
                  <a:pt x="19424" y="186266"/>
                </a:cubicBezTo>
                <a:cubicBezTo>
                  <a:pt x="26053" y="169693"/>
                  <a:pt x="30713" y="152399"/>
                  <a:pt x="36357" y="135466"/>
                </a:cubicBezTo>
                <a:lnTo>
                  <a:pt x="36357" y="135466"/>
                </a:lnTo>
                <a:lnTo>
                  <a:pt x="36357" y="0"/>
                </a:lnTo>
              </a:path>
            </a:pathLst>
          </a:cu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Forme libre 28"/>
          <p:cNvSpPr/>
          <p:nvPr/>
        </p:nvSpPr>
        <p:spPr>
          <a:xfrm>
            <a:off x="3157706" y="4309533"/>
            <a:ext cx="415760" cy="745067"/>
          </a:xfrm>
          <a:custGeom>
            <a:avLst/>
            <a:gdLst>
              <a:gd name="connsiteX0" fmla="*/ 415760 w 415760"/>
              <a:gd name="connsiteY0" fmla="*/ 745067 h 745067"/>
              <a:gd name="connsiteX1" fmla="*/ 364960 w 415760"/>
              <a:gd name="connsiteY1" fmla="*/ 711200 h 745067"/>
              <a:gd name="connsiteX2" fmla="*/ 339560 w 415760"/>
              <a:gd name="connsiteY2" fmla="*/ 694267 h 745067"/>
              <a:gd name="connsiteX3" fmla="*/ 271827 w 415760"/>
              <a:gd name="connsiteY3" fmla="*/ 668867 h 745067"/>
              <a:gd name="connsiteX4" fmla="*/ 229493 w 415760"/>
              <a:gd name="connsiteY4" fmla="*/ 635000 h 745067"/>
              <a:gd name="connsiteX5" fmla="*/ 178693 w 415760"/>
              <a:gd name="connsiteY5" fmla="*/ 601134 h 745067"/>
              <a:gd name="connsiteX6" fmla="*/ 161760 w 415760"/>
              <a:gd name="connsiteY6" fmla="*/ 575734 h 745067"/>
              <a:gd name="connsiteX7" fmla="*/ 153293 w 415760"/>
              <a:gd name="connsiteY7" fmla="*/ 550334 h 745067"/>
              <a:gd name="connsiteX8" fmla="*/ 136360 w 415760"/>
              <a:gd name="connsiteY8" fmla="*/ 533400 h 745067"/>
              <a:gd name="connsiteX9" fmla="*/ 110960 w 415760"/>
              <a:gd name="connsiteY9" fmla="*/ 474134 h 745067"/>
              <a:gd name="connsiteX10" fmla="*/ 102493 w 415760"/>
              <a:gd name="connsiteY10" fmla="*/ 423334 h 745067"/>
              <a:gd name="connsiteX11" fmla="*/ 85560 w 415760"/>
              <a:gd name="connsiteY11" fmla="*/ 143934 h 745067"/>
              <a:gd name="connsiteX12" fmla="*/ 51693 w 415760"/>
              <a:gd name="connsiteY12" fmla="*/ 67734 h 745067"/>
              <a:gd name="connsiteX13" fmla="*/ 9360 w 415760"/>
              <a:gd name="connsiteY13" fmla="*/ 33867 h 745067"/>
              <a:gd name="connsiteX14" fmla="*/ 893 w 415760"/>
              <a:gd name="connsiteY14" fmla="*/ 0 h 745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5760" h="745067">
                <a:moveTo>
                  <a:pt x="415760" y="745067"/>
                </a:moveTo>
                <a:cubicBezTo>
                  <a:pt x="367611" y="696918"/>
                  <a:pt x="413971" y="735706"/>
                  <a:pt x="364960" y="711200"/>
                </a:cubicBezTo>
                <a:cubicBezTo>
                  <a:pt x="355859" y="706649"/>
                  <a:pt x="348913" y="698275"/>
                  <a:pt x="339560" y="694267"/>
                </a:cubicBezTo>
                <a:cubicBezTo>
                  <a:pt x="256221" y="658550"/>
                  <a:pt x="356479" y="717239"/>
                  <a:pt x="271827" y="668867"/>
                </a:cubicBezTo>
                <a:cubicBezTo>
                  <a:pt x="213810" y="635715"/>
                  <a:pt x="273999" y="668379"/>
                  <a:pt x="229493" y="635000"/>
                </a:cubicBezTo>
                <a:cubicBezTo>
                  <a:pt x="213212" y="622789"/>
                  <a:pt x="178693" y="601134"/>
                  <a:pt x="178693" y="601134"/>
                </a:cubicBezTo>
                <a:cubicBezTo>
                  <a:pt x="173049" y="592667"/>
                  <a:pt x="166311" y="584835"/>
                  <a:pt x="161760" y="575734"/>
                </a:cubicBezTo>
                <a:cubicBezTo>
                  <a:pt x="157769" y="567752"/>
                  <a:pt x="157885" y="557987"/>
                  <a:pt x="153293" y="550334"/>
                </a:cubicBezTo>
                <a:cubicBezTo>
                  <a:pt x="149186" y="543489"/>
                  <a:pt x="140788" y="540042"/>
                  <a:pt x="136360" y="533400"/>
                </a:cubicBezTo>
                <a:cubicBezTo>
                  <a:pt x="127733" y="520459"/>
                  <a:pt x="114723" y="491067"/>
                  <a:pt x="110960" y="474134"/>
                </a:cubicBezTo>
                <a:cubicBezTo>
                  <a:pt x="107236" y="457376"/>
                  <a:pt x="105315" y="440267"/>
                  <a:pt x="102493" y="423334"/>
                </a:cubicBezTo>
                <a:cubicBezTo>
                  <a:pt x="98803" y="316306"/>
                  <a:pt x="113155" y="235915"/>
                  <a:pt x="85560" y="143934"/>
                </a:cubicBezTo>
                <a:cubicBezTo>
                  <a:pt x="74280" y="106333"/>
                  <a:pt x="73471" y="94957"/>
                  <a:pt x="51693" y="67734"/>
                </a:cubicBezTo>
                <a:cubicBezTo>
                  <a:pt x="37903" y="50496"/>
                  <a:pt x="28224" y="46442"/>
                  <a:pt x="9360" y="33867"/>
                </a:cubicBezTo>
                <a:cubicBezTo>
                  <a:pt x="0" y="5790"/>
                  <a:pt x="893" y="17392"/>
                  <a:pt x="893" y="0"/>
                </a:cubicBezTo>
              </a:path>
            </a:pathLst>
          </a:cu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Forme libre 29"/>
          <p:cNvSpPr/>
          <p:nvPr/>
        </p:nvSpPr>
        <p:spPr>
          <a:xfrm>
            <a:off x="3387199" y="4309533"/>
            <a:ext cx="347134" cy="406400"/>
          </a:xfrm>
          <a:custGeom>
            <a:avLst/>
            <a:gdLst>
              <a:gd name="connsiteX0" fmla="*/ 347134 w 347134"/>
              <a:gd name="connsiteY0" fmla="*/ 406400 h 406400"/>
              <a:gd name="connsiteX1" fmla="*/ 270934 w 347134"/>
              <a:gd name="connsiteY1" fmla="*/ 389467 h 406400"/>
              <a:gd name="connsiteX2" fmla="*/ 254000 w 347134"/>
              <a:gd name="connsiteY2" fmla="*/ 372534 h 406400"/>
              <a:gd name="connsiteX3" fmla="*/ 228600 w 347134"/>
              <a:gd name="connsiteY3" fmla="*/ 364067 h 406400"/>
              <a:gd name="connsiteX4" fmla="*/ 177800 w 347134"/>
              <a:gd name="connsiteY4" fmla="*/ 338667 h 406400"/>
              <a:gd name="connsiteX5" fmla="*/ 127000 w 347134"/>
              <a:gd name="connsiteY5" fmla="*/ 270934 h 406400"/>
              <a:gd name="connsiteX6" fmla="*/ 118534 w 347134"/>
              <a:gd name="connsiteY6" fmla="*/ 245534 h 406400"/>
              <a:gd name="connsiteX7" fmla="*/ 101600 w 347134"/>
              <a:gd name="connsiteY7" fmla="*/ 228600 h 406400"/>
              <a:gd name="connsiteX8" fmla="*/ 84667 w 347134"/>
              <a:gd name="connsiteY8" fmla="*/ 177800 h 406400"/>
              <a:gd name="connsiteX9" fmla="*/ 76200 w 347134"/>
              <a:gd name="connsiteY9" fmla="*/ 152400 h 406400"/>
              <a:gd name="connsiteX10" fmla="*/ 42334 w 347134"/>
              <a:gd name="connsiteY10" fmla="*/ 84667 h 406400"/>
              <a:gd name="connsiteX11" fmla="*/ 33867 w 347134"/>
              <a:gd name="connsiteY11" fmla="*/ 50800 h 406400"/>
              <a:gd name="connsiteX12" fmla="*/ 0 w 347134"/>
              <a:gd name="connsiteY12" fmla="*/ 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134" h="406400">
                <a:moveTo>
                  <a:pt x="347134" y="406400"/>
                </a:moveTo>
                <a:cubicBezTo>
                  <a:pt x="336870" y="404689"/>
                  <a:pt x="286969" y="399088"/>
                  <a:pt x="270934" y="389467"/>
                </a:cubicBezTo>
                <a:cubicBezTo>
                  <a:pt x="264089" y="385360"/>
                  <a:pt x="260845" y="376641"/>
                  <a:pt x="254000" y="372534"/>
                </a:cubicBezTo>
                <a:cubicBezTo>
                  <a:pt x="246347" y="367942"/>
                  <a:pt x="236582" y="368058"/>
                  <a:pt x="228600" y="364067"/>
                </a:cubicBezTo>
                <a:cubicBezTo>
                  <a:pt x="162948" y="331241"/>
                  <a:pt x="241644" y="359949"/>
                  <a:pt x="177800" y="338667"/>
                </a:cubicBezTo>
                <a:cubicBezTo>
                  <a:pt x="139506" y="281225"/>
                  <a:pt x="158325" y="302257"/>
                  <a:pt x="127000" y="270934"/>
                </a:cubicBezTo>
                <a:cubicBezTo>
                  <a:pt x="124178" y="262467"/>
                  <a:pt x="123126" y="253187"/>
                  <a:pt x="118534" y="245534"/>
                </a:cubicBezTo>
                <a:cubicBezTo>
                  <a:pt x="114427" y="238689"/>
                  <a:pt x="105170" y="235740"/>
                  <a:pt x="101600" y="228600"/>
                </a:cubicBezTo>
                <a:cubicBezTo>
                  <a:pt x="93618" y="212635"/>
                  <a:pt x="90311" y="194733"/>
                  <a:pt x="84667" y="177800"/>
                </a:cubicBezTo>
                <a:cubicBezTo>
                  <a:pt x="81845" y="169333"/>
                  <a:pt x="80191" y="160383"/>
                  <a:pt x="76200" y="152400"/>
                </a:cubicBezTo>
                <a:cubicBezTo>
                  <a:pt x="64911" y="129822"/>
                  <a:pt x="48456" y="109156"/>
                  <a:pt x="42334" y="84667"/>
                </a:cubicBezTo>
                <a:cubicBezTo>
                  <a:pt x="39512" y="73378"/>
                  <a:pt x="39071" y="61208"/>
                  <a:pt x="33867" y="50800"/>
                </a:cubicBezTo>
                <a:cubicBezTo>
                  <a:pt x="24765" y="32597"/>
                  <a:pt x="0" y="0"/>
                  <a:pt x="0" y="0"/>
                </a:cubicBezTo>
              </a:path>
            </a:pathLst>
          </a:cu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Forme libre 30"/>
          <p:cNvSpPr/>
          <p:nvPr/>
        </p:nvSpPr>
        <p:spPr>
          <a:xfrm>
            <a:off x="3404133" y="4275667"/>
            <a:ext cx="246127" cy="635000"/>
          </a:xfrm>
          <a:custGeom>
            <a:avLst/>
            <a:gdLst>
              <a:gd name="connsiteX0" fmla="*/ 203200 w 246127"/>
              <a:gd name="connsiteY0" fmla="*/ 0 h 635000"/>
              <a:gd name="connsiteX1" fmla="*/ 220133 w 246127"/>
              <a:gd name="connsiteY1" fmla="*/ 110066 h 635000"/>
              <a:gd name="connsiteX2" fmla="*/ 237066 w 246127"/>
              <a:gd name="connsiteY2" fmla="*/ 127000 h 635000"/>
              <a:gd name="connsiteX3" fmla="*/ 245533 w 246127"/>
              <a:gd name="connsiteY3" fmla="*/ 152400 h 635000"/>
              <a:gd name="connsiteX4" fmla="*/ 228600 w 246127"/>
              <a:gd name="connsiteY4" fmla="*/ 254000 h 635000"/>
              <a:gd name="connsiteX5" fmla="*/ 220133 w 246127"/>
              <a:gd name="connsiteY5" fmla="*/ 287866 h 635000"/>
              <a:gd name="connsiteX6" fmla="*/ 203200 w 246127"/>
              <a:gd name="connsiteY6" fmla="*/ 304800 h 635000"/>
              <a:gd name="connsiteX7" fmla="*/ 177800 w 246127"/>
              <a:gd name="connsiteY7" fmla="*/ 355600 h 635000"/>
              <a:gd name="connsiteX8" fmla="*/ 127000 w 246127"/>
              <a:gd name="connsiteY8" fmla="*/ 423333 h 635000"/>
              <a:gd name="connsiteX9" fmla="*/ 93133 w 246127"/>
              <a:gd name="connsiteY9" fmla="*/ 508000 h 635000"/>
              <a:gd name="connsiteX10" fmla="*/ 84666 w 246127"/>
              <a:gd name="connsiteY10" fmla="*/ 533400 h 635000"/>
              <a:gd name="connsiteX11" fmla="*/ 16933 w 246127"/>
              <a:gd name="connsiteY11" fmla="*/ 609600 h 635000"/>
              <a:gd name="connsiteX12" fmla="*/ 0 w 246127"/>
              <a:gd name="connsiteY12" fmla="*/ 635000 h 63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6127" h="635000">
                <a:moveTo>
                  <a:pt x="203200" y="0"/>
                </a:moveTo>
                <a:cubicBezTo>
                  <a:pt x="203750" y="4951"/>
                  <a:pt x="209657" y="89113"/>
                  <a:pt x="220133" y="110066"/>
                </a:cubicBezTo>
                <a:cubicBezTo>
                  <a:pt x="223703" y="117206"/>
                  <a:pt x="231422" y="121355"/>
                  <a:pt x="237066" y="127000"/>
                </a:cubicBezTo>
                <a:cubicBezTo>
                  <a:pt x="239888" y="135467"/>
                  <a:pt x="246127" y="143495"/>
                  <a:pt x="245533" y="152400"/>
                </a:cubicBezTo>
                <a:cubicBezTo>
                  <a:pt x="243249" y="186658"/>
                  <a:pt x="236928" y="220691"/>
                  <a:pt x="228600" y="254000"/>
                </a:cubicBezTo>
                <a:cubicBezTo>
                  <a:pt x="225778" y="265289"/>
                  <a:pt x="225337" y="277458"/>
                  <a:pt x="220133" y="287866"/>
                </a:cubicBezTo>
                <a:cubicBezTo>
                  <a:pt x="216563" y="295006"/>
                  <a:pt x="208844" y="299155"/>
                  <a:pt x="203200" y="304800"/>
                </a:cubicBezTo>
                <a:cubicBezTo>
                  <a:pt x="194258" y="331626"/>
                  <a:pt x="196556" y="332155"/>
                  <a:pt x="177800" y="355600"/>
                </a:cubicBezTo>
                <a:cubicBezTo>
                  <a:pt x="154873" y="384258"/>
                  <a:pt x="143883" y="372686"/>
                  <a:pt x="127000" y="423333"/>
                </a:cubicBezTo>
                <a:cubicBezTo>
                  <a:pt x="88456" y="538961"/>
                  <a:pt x="130507" y="420794"/>
                  <a:pt x="93133" y="508000"/>
                </a:cubicBezTo>
                <a:cubicBezTo>
                  <a:pt x="89617" y="516203"/>
                  <a:pt x="88657" y="525418"/>
                  <a:pt x="84666" y="533400"/>
                </a:cubicBezTo>
                <a:cubicBezTo>
                  <a:pt x="60020" y="582692"/>
                  <a:pt x="61819" y="542270"/>
                  <a:pt x="16933" y="609600"/>
                </a:cubicBezTo>
                <a:lnTo>
                  <a:pt x="0" y="635000"/>
                </a:lnTo>
              </a:path>
            </a:pathLst>
          </a:cu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Forme libre 31"/>
          <p:cNvSpPr/>
          <p:nvPr/>
        </p:nvSpPr>
        <p:spPr>
          <a:xfrm>
            <a:off x="1024999" y="4555067"/>
            <a:ext cx="1820334" cy="1227666"/>
          </a:xfrm>
          <a:custGeom>
            <a:avLst/>
            <a:gdLst>
              <a:gd name="connsiteX0" fmla="*/ 0 w 1820334"/>
              <a:gd name="connsiteY0" fmla="*/ 42333 h 1227666"/>
              <a:gd name="connsiteX1" fmla="*/ 67734 w 1820334"/>
              <a:gd name="connsiteY1" fmla="*/ 33866 h 1227666"/>
              <a:gd name="connsiteX2" fmla="*/ 110067 w 1820334"/>
              <a:gd name="connsiteY2" fmla="*/ 16933 h 1227666"/>
              <a:gd name="connsiteX3" fmla="*/ 203200 w 1820334"/>
              <a:gd name="connsiteY3" fmla="*/ 0 h 1227666"/>
              <a:gd name="connsiteX4" fmla="*/ 499534 w 1820334"/>
              <a:gd name="connsiteY4" fmla="*/ 8466 h 1227666"/>
              <a:gd name="connsiteX5" fmla="*/ 524934 w 1820334"/>
              <a:gd name="connsiteY5" fmla="*/ 16933 h 1227666"/>
              <a:gd name="connsiteX6" fmla="*/ 601134 w 1820334"/>
              <a:gd name="connsiteY6" fmla="*/ 25400 h 1227666"/>
              <a:gd name="connsiteX7" fmla="*/ 635000 w 1820334"/>
              <a:gd name="connsiteY7" fmla="*/ 59266 h 1227666"/>
              <a:gd name="connsiteX8" fmla="*/ 643467 w 1820334"/>
              <a:gd name="connsiteY8" fmla="*/ 127000 h 1227666"/>
              <a:gd name="connsiteX9" fmla="*/ 660400 w 1820334"/>
              <a:gd name="connsiteY9" fmla="*/ 169333 h 1227666"/>
              <a:gd name="connsiteX10" fmla="*/ 668867 w 1820334"/>
              <a:gd name="connsiteY10" fmla="*/ 203200 h 1227666"/>
              <a:gd name="connsiteX11" fmla="*/ 702734 w 1820334"/>
              <a:gd name="connsiteY11" fmla="*/ 245533 h 1227666"/>
              <a:gd name="connsiteX12" fmla="*/ 711200 w 1820334"/>
              <a:gd name="connsiteY12" fmla="*/ 270933 h 1227666"/>
              <a:gd name="connsiteX13" fmla="*/ 736600 w 1820334"/>
              <a:gd name="connsiteY13" fmla="*/ 287866 h 1227666"/>
              <a:gd name="connsiteX14" fmla="*/ 787400 w 1820334"/>
              <a:gd name="connsiteY14" fmla="*/ 330200 h 1227666"/>
              <a:gd name="connsiteX15" fmla="*/ 838200 w 1820334"/>
              <a:gd name="connsiteY15" fmla="*/ 347133 h 1227666"/>
              <a:gd name="connsiteX16" fmla="*/ 855134 w 1820334"/>
              <a:gd name="connsiteY16" fmla="*/ 364066 h 1227666"/>
              <a:gd name="connsiteX17" fmla="*/ 922867 w 1820334"/>
              <a:gd name="connsiteY17" fmla="*/ 389466 h 1227666"/>
              <a:gd name="connsiteX18" fmla="*/ 939800 w 1820334"/>
              <a:gd name="connsiteY18" fmla="*/ 406400 h 1227666"/>
              <a:gd name="connsiteX19" fmla="*/ 982134 w 1820334"/>
              <a:gd name="connsiteY19" fmla="*/ 431800 h 1227666"/>
              <a:gd name="connsiteX20" fmla="*/ 999067 w 1820334"/>
              <a:gd name="connsiteY20" fmla="*/ 465666 h 1227666"/>
              <a:gd name="connsiteX21" fmla="*/ 1041400 w 1820334"/>
              <a:gd name="connsiteY21" fmla="*/ 508000 h 1227666"/>
              <a:gd name="connsiteX22" fmla="*/ 1058334 w 1820334"/>
              <a:gd name="connsiteY22" fmla="*/ 524933 h 1227666"/>
              <a:gd name="connsiteX23" fmla="*/ 1109134 w 1820334"/>
              <a:gd name="connsiteY23" fmla="*/ 592666 h 1227666"/>
              <a:gd name="connsiteX24" fmla="*/ 1134534 w 1820334"/>
              <a:gd name="connsiteY24" fmla="*/ 601133 h 1227666"/>
              <a:gd name="connsiteX25" fmla="*/ 1143000 w 1820334"/>
              <a:gd name="connsiteY25" fmla="*/ 626533 h 1227666"/>
              <a:gd name="connsiteX26" fmla="*/ 1185334 w 1820334"/>
              <a:gd name="connsiteY26" fmla="*/ 651933 h 1227666"/>
              <a:gd name="connsiteX27" fmla="*/ 1210734 w 1820334"/>
              <a:gd name="connsiteY27" fmla="*/ 685800 h 1227666"/>
              <a:gd name="connsiteX28" fmla="*/ 1219200 w 1820334"/>
              <a:gd name="connsiteY28" fmla="*/ 719666 h 1227666"/>
              <a:gd name="connsiteX29" fmla="*/ 1236134 w 1820334"/>
              <a:gd name="connsiteY29" fmla="*/ 804333 h 1227666"/>
              <a:gd name="connsiteX30" fmla="*/ 1253067 w 1820334"/>
              <a:gd name="connsiteY30" fmla="*/ 829733 h 1227666"/>
              <a:gd name="connsiteX31" fmla="*/ 1329267 w 1820334"/>
              <a:gd name="connsiteY31" fmla="*/ 897466 h 1227666"/>
              <a:gd name="connsiteX32" fmla="*/ 1363134 w 1820334"/>
              <a:gd name="connsiteY32" fmla="*/ 931333 h 1227666"/>
              <a:gd name="connsiteX33" fmla="*/ 1422400 w 1820334"/>
              <a:gd name="connsiteY33" fmla="*/ 956733 h 1227666"/>
              <a:gd name="connsiteX34" fmla="*/ 1447800 w 1820334"/>
              <a:gd name="connsiteY34" fmla="*/ 965200 h 1227666"/>
              <a:gd name="connsiteX35" fmla="*/ 1515534 w 1820334"/>
              <a:gd name="connsiteY35" fmla="*/ 1041400 h 1227666"/>
              <a:gd name="connsiteX36" fmla="*/ 1540934 w 1820334"/>
              <a:gd name="connsiteY36" fmla="*/ 1058333 h 1227666"/>
              <a:gd name="connsiteX37" fmla="*/ 1566334 w 1820334"/>
              <a:gd name="connsiteY37" fmla="*/ 1066800 h 1227666"/>
              <a:gd name="connsiteX38" fmla="*/ 1583267 w 1820334"/>
              <a:gd name="connsiteY38" fmla="*/ 1100666 h 1227666"/>
              <a:gd name="connsiteX39" fmla="*/ 1625600 w 1820334"/>
              <a:gd name="connsiteY39" fmla="*/ 1117600 h 1227666"/>
              <a:gd name="connsiteX40" fmla="*/ 1693334 w 1820334"/>
              <a:gd name="connsiteY40" fmla="*/ 1151466 h 1227666"/>
              <a:gd name="connsiteX41" fmla="*/ 1744134 w 1820334"/>
              <a:gd name="connsiteY41" fmla="*/ 1185333 h 1227666"/>
              <a:gd name="connsiteX42" fmla="*/ 1778000 w 1820334"/>
              <a:gd name="connsiteY42" fmla="*/ 1210733 h 1227666"/>
              <a:gd name="connsiteX43" fmla="*/ 1803400 w 1820334"/>
              <a:gd name="connsiteY43" fmla="*/ 1219200 h 1227666"/>
              <a:gd name="connsiteX44" fmla="*/ 1820334 w 1820334"/>
              <a:gd name="connsiteY44" fmla="*/ 1227666 h 1227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820334" h="1227666">
                <a:moveTo>
                  <a:pt x="0" y="42333"/>
                </a:moveTo>
                <a:cubicBezTo>
                  <a:pt x="22578" y="39511"/>
                  <a:pt x="45563" y="38982"/>
                  <a:pt x="67734" y="33866"/>
                </a:cubicBezTo>
                <a:cubicBezTo>
                  <a:pt x="82543" y="30449"/>
                  <a:pt x="95649" y="21739"/>
                  <a:pt x="110067" y="16933"/>
                </a:cubicBezTo>
                <a:cubicBezTo>
                  <a:pt x="140010" y="6952"/>
                  <a:pt x="172345" y="4408"/>
                  <a:pt x="203200" y="0"/>
                </a:cubicBezTo>
                <a:cubicBezTo>
                  <a:pt x="301978" y="2822"/>
                  <a:pt x="400852" y="3272"/>
                  <a:pt x="499534" y="8466"/>
                </a:cubicBezTo>
                <a:cubicBezTo>
                  <a:pt x="508446" y="8935"/>
                  <a:pt x="516131" y="15466"/>
                  <a:pt x="524934" y="16933"/>
                </a:cubicBezTo>
                <a:cubicBezTo>
                  <a:pt x="550143" y="21135"/>
                  <a:pt x="575734" y="22578"/>
                  <a:pt x="601134" y="25400"/>
                </a:cubicBezTo>
                <a:cubicBezTo>
                  <a:pt x="612423" y="36689"/>
                  <a:pt x="628860" y="44529"/>
                  <a:pt x="635000" y="59266"/>
                </a:cubicBezTo>
                <a:cubicBezTo>
                  <a:pt x="643751" y="80269"/>
                  <a:pt x="638351" y="104829"/>
                  <a:pt x="643467" y="127000"/>
                </a:cubicBezTo>
                <a:cubicBezTo>
                  <a:pt x="646884" y="141809"/>
                  <a:pt x="655594" y="154915"/>
                  <a:pt x="660400" y="169333"/>
                </a:cubicBezTo>
                <a:cubicBezTo>
                  <a:pt x="664080" y="180372"/>
                  <a:pt x="664283" y="192504"/>
                  <a:pt x="668867" y="203200"/>
                </a:cubicBezTo>
                <a:cubicBezTo>
                  <a:pt x="676878" y="221893"/>
                  <a:pt x="689077" y="231877"/>
                  <a:pt x="702734" y="245533"/>
                </a:cubicBezTo>
                <a:cubicBezTo>
                  <a:pt x="705556" y="254000"/>
                  <a:pt x="705625" y="263964"/>
                  <a:pt x="711200" y="270933"/>
                </a:cubicBezTo>
                <a:cubicBezTo>
                  <a:pt x="717557" y="278879"/>
                  <a:pt x="728654" y="281509"/>
                  <a:pt x="736600" y="287866"/>
                </a:cubicBezTo>
                <a:cubicBezTo>
                  <a:pt x="762476" y="308567"/>
                  <a:pt x="748978" y="310989"/>
                  <a:pt x="787400" y="330200"/>
                </a:cubicBezTo>
                <a:cubicBezTo>
                  <a:pt x="803365" y="338182"/>
                  <a:pt x="838200" y="347133"/>
                  <a:pt x="838200" y="347133"/>
                </a:cubicBezTo>
                <a:cubicBezTo>
                  <a:pt x="843845" y="352777"/>
                  <a:pt x="848203" y="360106"/>
                  <a:pt x="855134" y="364066"/>
                </a:cubicBezTo>
                <a:cubicBezTo>
                  <a:pt x="869315" y="372170"/>
                  <a:pt x="904446" y="383326"/>
                  <a:pt x="922867" y="389466"/>
                </a:cubicBezTo>
                <a:cubicBezTo>
                  <a:pt x="928511" y="395111"/>
                  <a:pt x="932955" y="402293"/>
                  <a:pt x="939800" y="406400"/>
                </a:cubicBezTo>
                <a:cubicBezTo>
                  <a:pt x="968107" y="423384"/>
                  <a:pt x="963063" y="403194"/>
                  <a:pt x="982134" y="431800"/>
                </a:cubicBezTo>
                <a:cubicBezTo>
                  <a:pt x="989135" y="442301"/>
                  <a:pt x="991318" y="455703"/>
                  <a:pt x="999067" y="465666"/>
                </a:cubicBezTo>
                <a:cubicBezTo>
                  <a:pt x="1011319" y="481419"/>
                  <a:pt x="1027289" y="493889"/>
                  <a:pt x="1041400" y="508000"/>
                </a:cubicBezTo>
                <a:cubicBezTo>
                  <a:pt x="1047045" y="513645"/>
                  <a:pt x="1053906" y="518291"/>
                  <a:pt x="1058334" y="524933"/>
                </a:cubicBezTo>
                <a:cubicBezTo>
                  <a:pt x="1061140" y="529142"/>
                  <a:pt x="1091729" y="582223"/>
                  <a:pt x="1109134" y="592666"/>
                </a:cubicBezTo>
                <a:cubicBezTo>
                  <a:pt x="1116787" y="597258"/>
                  <a:pt x="1126067" y="598311"/>
                  <a:pt x="1134534" y="601133"/>
                </a:cubicBezTo>
                <a:cubicBezTo>
                  <a:pt x="1137356" y="609600"/>
                  <a:pt x="1138408" y="618880"/>
                  <a:pt x="1143000" y="626533"/>
                </a:cubicBezTo>
                <a:cubicBezTo>
                  <a:pt x="1154621" y="645902"/>
                  <a:pt x="1165357" y="645274"/>
                  <a:pt x="1185334" y="651933"/>
                </a:cubicBezTo>
                <a:cubicBezTo>
                  <a:pt x="1193801" y="663222"/>
                  <a:pt x="1204423" y="673179"/>
                  <a:pt x="1210734" y="685800"/>
                </a:cubicBezTo>
                <a:cubicBezTo>
                  <a:pt x="1215938" y="696208"/>
                  <a:pt x="1216762" y="708288"/>
                  <a:pt x="1219200" y="719666"/>
                </a:cubicBezTo>
                <a:cubicBezTo>
                  <a:pt x="1225231" y="747808"/>
                  <a:pt x="1227670" y="776824"/>
                  <a:pt x="1236134" y="804333"/>
                </a:cubicBezTo>
                <a:cubicBezTo>
                  <a:pt x="1239127" y="814059"/>
                  <a:pt x="1246307" y="822128"/>
                  <a:pt x="1253067" y="829733"/>
                </a:cubicBezTo>
                <a:cubicBezTo>
                  <a:pt x="1359852" y="949867"/>
                  <a:pt x="1263210" y="840846"/>
                  <a:pt x="1329267" y="897466"/>
                </a:cubicBezTo>
                <a:cubicBezTo>
                  <a:pt x="1341389" y="907856"/>
                  <a:pt x="1347988" y="926284"/>
                  <a:pt x="1363134" y="931333"/>
                </a:cubicBezTo>
                <a:cubicBezTo>
                  <a:pt x="1422702" y="951190"/>
                  <a:pt x="1349165" y="925346"/>
                  <a:pt x="1422400" y="956733"/>
                </a:cubicBezTo>
                <a:cubicBezTo>
                  <a:pt x="1430603" y="960249"/>
                  <a:pt x="1439333" y="962378"/>
                  <a:pt x="1447800" y="965200"/>
                </a:cubicBezTo>
                <a:cubicBezTo>
                  <a:pt x="1468160" y="995738"/>
                  <a:pt x="1480739" y="1018204"/>
                  <a:pt x="1515534" y="1041400"/>
                </a:cubicBezTo>
                <a:cubicBezTo>
                  <a:pt x="1524001" y="1047044"/>
                  <a:pt x="1531833" y="1053782"/>
                  <a:pt x="1540934" y="1058333"/>
                </a:cubicBezTo>
                <a:cubicBezTo>
                  <a:pt x="1548916" y="1062324"/>
                  <a:pt x="1557867" y="1063978"/>
                  <a:pt x="1566334" y="1066800"/>
                </a:cubicBezTo>
                <a:cubicBezTo>
                  <a:pt x="1571978" y="1078089"/>
                  <a:pt x="1573684" y="1092452"/>
                  <a:pt x="1583267" y="1100666"/>
                </a:cubicBezTo>
                <a:cubicBezTo>
                  <a:pt x="1594806" y="1110557"/>
                  <a:pt x="1611801" y="1111231"/>
                  <a:pt x="1625600" y="1117600"/>
                </a:cubicBezTo>
                <a:cubicBezTo>
                  <a:pt x="1648519" y="1128178"/>
                  <a:pt x="1672331" y="1137464"/>
                  <a:pt x="1693334" y="1151466"/>
                </a:cubicBezTo>
                <a:cubicBezTo>
                  <a:pt x="1710267" y="1162755"/>
                  <a:pt x="1727853" y="1173122"/>
                  <a:pt x="1744134" y="1185333"/>
                </a:cubicBezTo>
                <a:cubicBezTo>
                  <a:pt x="1755423" y="1193800"/>
                  <a:pt x="1765748" y="1203732"/>
                  <a:pt x="1778000" y="1210733"/>
                </a:cubicBezTo>
                <a:cubicBezTo>
                  <a:pt x="1785749" y="1215161"/>
                  <a:pt x="1795114" y="1215886"/>
                  <a:pt x="1803400" y="1219200"/>
                </a:cubicBezTo>
                <a:cubicBezTo>
                  <a:pt x="1809259" y="1221544"/>
                  <a:pt x="1814689" y="1224844"/>
                  <a:pt x="1820334" y="1227666"/>
                </a:cubicBezTo>
              </a:path>
            </a:pathLst>
          </a:cu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Forme libre 32"/>
          <p:cNvSpPr/>
          <p:nvPr/>
        </p:nvSpPr>
        <p:spPr>
          <a:xfrm>
            <a:off x="2024066" y="5511800"/>
            <a:ext cx="389467" cy="558800"/>
          </a:xfrm>
          <a:custGeom>
            <a:avLst/>
            <a:gdLst>
              <a:gd name="connsiteX0" fmla="*/ 0 w 389467"/>
              <a:gd name="connsiteY0" fmla="*/ 558800 h 558800"/>
              <a:gd name="connsiteX1" fmla="*/ 50800 w 389467"/>
              <a:gd name="connsiteY1" fmla="*/ 533400 h 558800"/>
              <a:gd name="connsiteX2" fmla="*/ 67733 w 389467"/>
              <a:gd name="connsiteY2" fmla="*/ 508000 h 558800"/>
              <a:gd name="connsiteX3" fmla="*/ 101600 w 389467"/>
              <a:gd name="connsiteY3" fmla="*/ 474133 h 558800"/>
              <a:gd name="connsiteX4" fmla="*/ 143933 w 389467"/>
              <a:gd name="connsiteY4" fmla="*/ 423333 h 558800"/>
              <a:gd name="connsiteX5" fmla="*/ 160867 w 389467"/>
              <a:gd name="connsiteY5" fmla="*/ 372533 h 558800"/>
              <a:gd name="connsiteX6" fmla="*/ 177800 w 389467"/>
              <a:gd name="connsiteY6" fmla="*/ 287867 h 558800"/>
              <a:gd name="connsiteX7" fmla="*/ 211667 w 389467"/>
              <a:gd name="connsiteY7" fmla="*/ 237067 h 558800"/>
              <a:gd name="connsiteX8" fmla="*/ 237067 w 389467"/>
              <a:gd name="connsiteY8" fmla="*/ 194733 h 558800"/>
              <a:gd name="connsiteX9" fmla="*/ 262467 w 389467"/>
              <a:gd name="connsiteY9" fmla="*/ 186267 h 558800"/>
              <a:gd name="connsiteX10" fmla="*/ 304800 w 389467"/>
              <a:gd name="connsiteY10" fmla="*/ 135467 h 558800"/>
              <a:gd name="connsiteX11" fmla="*/ 338667 w 389467"/>
              <a:gd name="connsiteY11" fmla="*/ 93133 h 558800"/>
              <a:gd name="connsiteX12" fmla="*/ 347133 w 389467"/>
              <a:gd name="connsiteY12" fmla="*/ 67733 h 558800"/>
              <a:gd name="connsiteX13" fmla="*/ 381000 w 389467"/>
              <a:gd name="connsiteY13" fmla="*/ 16933 h 558800"/>
              <a:gd name="connsiteX14" fmla="*/ 389467 w 389467"/>
              <a:gd name="connsiteY14" fmla="*/ 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9467" h="558800">
                <a:moveTo>
                  <a:pt x="0" y="558800"/>
                </a:moveTo>
                <a:cubicBezTo>
                  <a:pt x="20657" y="551914"/>
                  <a:pt x="34388" y="549812"/>
                  <a:pt x="50800" y="533400"/>
                </a:cubicBezTo>
                <a:cubicBezTo>
                  <a:pt x="57995" y="526205"/>
                  <a:pt x="61111" y="515726"/>
                  <a:pt x="67733" y="508000"/>
                </a:cubicBezTo>
                <a:cubicBezTo>
                  <a:pt x="78123" y="495878"/>
                  <a:pt x="90311" y="485422"/>
                  <a:pt x="101600" y="474133"/>
                </a:cubicBezTo>
                <a:cubicBezTo>
                  <a:pt x="117552" y="458181"/>
                  <a:pt x="134502" y="444552"/>
                  <a:pt x="143933" y="423333"/>
                </a:cubicBezTo>
                <a:cubicBezTo>
                  <a:pt x="151182" y="407022"/>
                  <a:pt x="157366" y="390036"/>
                  <a:pt x="160867" y="372533"/>
                </a:cubicBezTo>
                <a:cubicBezTo>
                  <a:pt x="166511" y="344311"/>
                  <a:pt x="161835" y="311814"/>
                  <a:pt x="177800" y="287867"/>
                </a:cubicBezTo>
                <a:lnTo>
                  <a:pt x="211667" y="237067"/>
                </a:lnTo>
                <a:cubicBezTo>
                  <a:pt x="218326" y="217087"/>
                  <a:pt x="217696" y="206355"/>
                  <a:pt x="237067" y="194733"/>
                </a:cubicBezTo>
                <a:cubicBezTo>
                  <a:pt x="244720" y="190141"/>
                  <a:pt x="254000" y="189089"/>
                  <a:pt x="262467" y="186267"/>
                </a:cubicBezTo>
                <a:cubicBezTo>
                  <a:pt x="300763" y="147969"/>
                  <a:pt x="254484" y="195846"/>
                  <a:pt x="304800" y="135467"/>
                </a:cubicBezTo>
                <a:cubicBezTo>
                  <a:pt x="345013" y="87211"/>
                  <a:pt x="296800" y="155931"/>
                  <a:pt x="338667" y="93133"/>
                </a:cubicBezTo>
                <a:cubicBezTo>
                  <a:pt x="341489" y="84666"/>
                  <a:pt x="342799" y="75535"/>
                  <a:pt x="347133" y="67733"/>
                </a:cubicBezTo>
                <a:cubicBezTo>
                  <a:pt x="357016" y="49943"/>
                  <a:pt x="371898" y="35136"/>
                  <a:pt x="381000" y="16933"/>
                </a:cubicBezTo>
                <a:lnTo>
                  <a:pt x="389467" y="0"/>
                </a:lnTo>
              </a:path>
            </a:pathLst>
          </a:cu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Forme libre 33"/>
          <p:cNvSpPr/>
          <p:nvPr/>
        </p:nvSpPr>
        <p:spPr>
          <a:xfrm>
            <a:off x="1651533" y="4445000"/>
            <a:ext cx="169333" cy="160867"/>
          </a:xfrm>
          <a:custGeom>
            <a:avLst/>
            <a:gdLst>
              <a:gd name="connsiteX0" fmla="*/ 169333 w 169333"/>
              <a:gd name="connsiteY0" fmla="*/ 0 h 160867"/>
              <a:gd name="connsiteX1" fmla="*/ 135466 w 169333"/>
              <a:gd name="connsiteY1" fmla="*/ 25400 h 160867"/>
              <a:gd name="connsiteX2" fmla="*/ 84666 w 169333"/>
              <a:gd name="connsiteY2" fmla="*/ 59267 h 160867"/>
              <a:gd name="connsiteX3" fmla="*/ 50800 w 169333"/>
              <a:gd name="connsiteY3" fmla="*/ 110067 h 160867"/>
              <a:gd name="connsiteX4" fmla="*/ 33866 w 169333"/>
              <a:gd name="connsiteY4" fmla="*/ 135467 h 160867"/>
              <a:gd name="connsiteX5" fmla="*/ 0 w 169333"/>
              <a:gd name="connsiteY5" fmla="*/ 160867 h 160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333" h="160867">
                <a:moveTo>
                  <a:pt x="169333" y="0"/>
                </a:moveTo>
                <a:cubicBezTo>
                  <a:pt x="158044" y="8467"/>
                  <a:pt x="147432" y="17921"/>
                  <a:pt x="135466" y="25400"/>
                </a:cubicBezTo>
                <a:cubicBezTo>
                  <a:pt x="106464" y="43526"/>
                  <a:pt x="102932" y="34912"/>
                  <a:pt x="84666" y="59267"/>
                </a:cubicBezTo>
                <a:cubicBezTo>
                  <a:pt x="72455" y="75548"/>
                  <a:pt x="62089" y="93134"/>
                  <a:pt x="50800" y="110067"/>
                </a:cubicBezTo>
                <a:cubicBezTo>
                  <a:pt x="45155" y="118534"/>
                  <a:pt x="43520" y="132249"/>
                  <a:pt x="33866" y="135467"/>
                </a:cubicBezTo>
                <a:cubicBezTo>
                  <a:pt x="2479" y="145929"/>
                  <a:pt x="12457" y="135950"/>
                  <a:pt x="0" y="160867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orme libre 34"/>
          <p:cNvSpPr/>
          <p:nvPr/>
        </p:nvSpPr>
        <p:spPr>
          <a:xfrm>
            <a:off x="1151999" y="4571321"/>
            <a:ext cx="133330" cy="1143679"/>
          </a:xfrm>
          <a:custGeom>
            <a:avLst/>
            <a:gdLst>
              <a:gd name="connsiteX0" fmla="*/ 101600 w 133330"/>
              <a:gd name="connsiteY0" fmla="*/ 17612 h 1143679"/>
              <a:gd name="connsiteX1" fmla="*/ 67734 w 133330"/>
              <a:gd name="connsiteY1" fmla="*/ 76879 h 1143679"/>
              <a:gd name="connsiteX2" fmla="*/ 25400 w 133330"/>
              <a:gd name="connsiteY2" fmla="*/ 144612 h 1143679"/>
              <a:gd name="connsiteX3" fmla="*/ 0 w 133330"/>
              <a:gd name="connsiteY3" fmla="*/ 237746 h 1143679"/>
              <a:gd name="connsiteX4" fmla="*/ 16934 w 133330"/>
              <a:gd name="connsiteY4" fmla="*/ 347812 h 1143679"/>
              <a:gd name="connsiteX5" fmla="*/ 25400 w 133330"/>
              <a:gd name="connsiteY5" fmla="*/ 415546 h 1143679"/>
              <a:gd name="connsiteX6" fmla="*/ 33867 w 133330"/>
              <a:gd name="connsiteY6" fmla="*/ 440946 h 1143679"/>
              <a:gd name="connsiteX7" fmla="*/ 59267 w 133330"/>
              <a:gd name="connsiteY7" fmla="*/ 517146 h 1143679"/>
              <a:gd name="connsiteX8" fmla="*/ 67734 w 133330"/>
              <a:gd name="connsiteY8" fmla="*/ 542546 h 1143679"/>
              <a:gd name="connsiteX9" fmla="*/ 76200 w 133330"/>
              <a:gd name="connsiteY9" fmla="*/ 584879 h 1143679"/>
              <a:gd name="connsiteX10" fmla="*/ 93134 w 133330"/>
              <a:gd name="connsiteY10" fmla="*/ 601812 h 1143679"/>
              <a:gd name="connsiteX11" fmla="*/ 101600 w 133330"/>
              <a:gd name="connsiteY11" fmla="*/ 635679 h 1143679"/>
              <a:gd name="connsiteX12" fmla="*/ 110067 w 133330"/>
              <a:gd name="connsiteY12" fmla="*/ 678012 h 1143679"/>
              <a:gd name="connsiteX13" fmla="*/ 118534 w 133330"/>
              <a:gd name="connsiteY13" fmla="*/ 703412 h 1143679"/>
              <a:gd name="connsiteX14" fmla="*/ 118534 w 133330"/>
              <a:gd name="connsiteY14" fmla="*/ 864279 h 1143679"/>
              <a:gd name="connsiteX15" fmla="*/ 101600 w 133330"/>
              <a:gd name="connsiteY15" fmla="*/ 915079 h 1143679"/>
              <a:gd name="connsiteX16" fmla="*/ 84667 w 133330"/>
              <a:gd name="connsiteY16" fmla="*/ 940479 h 1143679"/>
              <a:gd name="connsiteX17" fmla="*/ 67734 w 133330"/>
              <a:gd name="connsiteY17" fmla="*/ 999746 h 1143679"/>
              <a:gd name="connsiteX18" fmla="*/ 50800 w 133330"/>
              <a:gd name="connsiteY18" fmla="*/ 1050546 h 1143679"/>
              <a:gd name="connsiteX19" fmla="*/ 33867 w 133330"/>
              <a:gd name="connsiteY19" fmla="*/ 1084412 h 1143679"/>
              <a:gd name="connsiteX20" fmla="*/ 0 w 133330"/>
              <a:gd name="connsiteY20" fmla="*/ 1143679 h 1143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33330" h="1143679">
                <a:moveTo>
                  <a:pt x="101600" y="17612"/>
                </a:moveTo>
                <a:cubicBezTo>
                  <a:pt x="81110" y="79086"/>
                  <a:pt x="110445" y="0"/>
                  <a:pt x="67734" y="76879"/>
                </a:cubicBezTo>
                <a:cubicBezTo>
                  <a:pt x="27646" y="149036"/>
                  <a:pt x="76285" y="93727"/>
                  <a:pt x="25400" y="144612"/>
                </a:cubicBezTo>
                <a:cubicBezTo>
                  <a:pt x="6303" y="221004"/>
                  <a:pt x="15827" y="190268"/>
                  <a:pt x="0" y="237746"/>
                </a:cubicBezTo>
                <a:cubicBezTo>
                  <a:pt x="5645" y="274435"/>
                  <a:pt x="11684" y="311065"/>
                  <a:pt x="16934" y="347812"/>
                </a:cubicBezTo>
                <a:cubicBezTo>
                  <a:pt x="20152" y="370337"/>
                  <a:pt x="21330" y="393159"/>
                  <a:pt x="25400" y="415546"/>
                </a:cubicBezTo>
                <a:cubicBezTo>
                  <a:pt x="26996" y="424327"/>
                  <a:pt x="31415" y="432365"/>
                  <a:pt x="33867" y="440946"/>
                </a:cubicBezTo>
                <a:cubicBezTo>
                  <a:pt x="56567" y="520393"/>
                  <a:pt x="24237" y="423731"/>
                  <a:pt x="59267" y="517146"/>
                </a:cubicBezTo>
                <a:cubicBezTo>
                  <a:pt x="62401" y="525502"/>
                  <a:pt x="65569" y="533888"/>
                  <a:pt x="67734" y="542546"/>
                </a:cubicBezTo>
                <a:cubicBezTo>
                  <a:pt x="71224" y="556507"/>
                  <a:pt x="70531" y="571652"/>
                  <a:pt x="76200" y="584879"/>
                </a:cubicBezTo>
                <a:cubicBezTo>
                  <a:pt x="79345" y="592216"/>
                  <a:pt x="87489" y="596168"/>
                  <a:pt x="93134" y="601812"/>
                </a:cubicBezTo>
                <a:cubicBezTo>
                  <a:pt x="95956" y="613101"/>
                  <a:pt x="99076" y="624320"/>
                  <a:pt x="101600" y="635679"/>
                </a:cubicBezTo>
                <a:cubicBezTo>
                  <a:pt x="104722" y="649727"/>
                  <a:pt x="106577" y="664051"/>
                  <a:pt x="110067" y="678012"/>
                </a:cubicBezTo>
                <a:cubicBezTo>
                  <a:pt x="112232" y="686670"/>
                  <a:pt x="115712" y="694945"/>
                  <a:pt x="118534" y="703412"/>
                </a:cubicBezTo>
                <a:cubicBezTo>
                  <a:pt x="129062" y="777112"/>
                  <a:pt x="133330" y="775504"/>
                  <a:pt x="118534" y="864279"/>
                </a:cubicBezTo>
                <a:cubicBezTo>
                  <a:pt x="115600" y="881886"/>
                  <a:pt x="111501" y="900227"/>
                  <a:pt x="101600" y="915079"/>
                </a:cubicBezTo>
                <a:cubicBezTo>
                  <a:pt x="95956" y="923546"/>
                  <a:pt x="89218" y="931378"/>
                  <a:pt x="84667" y="940479"/>
                </a:cubicBezTo>
                <a:cubicBezTo>
                  <a:pt x="77551" y="954712"/>
                  <a:pt x="71806" y="986174"/>
                  <a:pt x="67734" y="999746"/>
                </a:cubicBezTo>
                <a:cubicBezTo>
                  <a:pt x="62605" y="1016843"/>
                  <a:pt x="57429" y="1033973"/>
                  <a:pt x="50800" y="1050546"/>
                </a:cubicBezTo>
                <a:cubicBezTo>
                  <a:pt x="46113" y="1062264"/>
                  <a:pt x="38554" y="1072694"/>
                  <a:pt x="33867" y="1084412"/>
                </a:cubicBezTo>
                <a:cubicBezTo>
                  <a:pt x="10206" y="1143565"/>
                  <a:pt x="34572" y="1126393"/>
                  <a:pt x="0" y="1143679"/>
                </a:cubicBezTo>
              </a:path>
            </a:pathLst>
          </a:cu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Forme libre 35"/>
          <p:cNvSpPr/>
          <p:nvPr/>
        </p:nvSpPr>
        <p:spPr>
          <a:xfrm>
            <a:off x="483133" y="4614333"/>
            <a:ext cx="592666" cy="381000"/>
          </a:xfrm>
          <a:custGeom>
            <a:avLst/>
            <a:gdLst>
              <a:gd name="connsiteX0" fmla="*/ 0 w 592666"/>
              <a:gd name="connsiteY0" fmla="*/ 381000 h 381000"/>
              <a:gd name="connsiteX1" fmla="*/ 50800 w 592666"/>
              <a:gd name="connsiteY1" fmla="*/ 372534 h 381000"/>
              <a:gd name="connsiteX2" fmla="*/ 76200 w 592666"/>
              <a:gd name="connsiteY2" fmla="*/ 364067 h 381000"/>
              <a:gd name="connsiteX3" fmla="*/ 118533 w 592666"/>
              <a:gd name="connsiteY3" fmla="*/ 355600 h 381000"/>
              <a:gd name="connsiteX4" fmla="*/ 143933 w 592666"/>
              <a:gd name="connsiteY4" fmla="*/ 338667 h 381000"/>
              <a:gd name="connsiteX5" fmla="*/ 169333 w 592666"/>
              <a:gd name="connsiteY5" fmla="*/ 330200 h 381000"/>
              <a:gd name="connsiteX6" fmla="*/ 194733 w 592666"/>
              <a:gd name="connsiteY6" fmla="*/ 304800 h 381000"/>
              <a:gd name="connsiteX7" fmla="*/ 228600 w 592666"/>
              <a:gd name="connsiteY7" fmla="*/ 287867 h 381000"/>
              <a:gd name="connsiteX8" fmla="*/ 279400 w 592666"/>
              <a:gd name="connsiteY8" fmla="*/ 237067 h 381000"/>
              <a:gd name="connsiteX9" fmla="*/ 304800 w 592666"/>
              <a:gd name="connsiteY9" fmla="*/ 203200 h 381000"/>
              <a:gd name="connsiteX10" fmla="*/ 338666 w 592666"/>
              <a:gd name="connsiteY10" fmla="*/ 177800 h 381000"/>
              <a:gd name="connsiteX11" fmla="*/ 381000 w 592666"/>
              <a:gd name="connsiteY11" fmla="*/ 143934 h 381000"/>
              <a:gd name="connsiteX12" fmla="*/ 423333 w 592666"/>
              <a:gd name="connsiteY12" fmla="*/ 118534 h 381000"/>
              <a:gd name="connsiteX13" fmla="*/ 440266 w 592666"/>
              <a:gd name="connsiteY13" fmla="*/ 101600 h 381000"/>
              <a:gd name="connsiteX14" fmla="*/ 474133 w 592666"/>
              <a:gd name="connsiteY14" fmla="*/ 84667 h 381000"/>
              <a:gd name="connsiteX15" fmla="*/ 499533 w 592666"/>
              <a:gd name="connsiteY15" fmla="*/ 67734 h 381000"/>
              <a:gd name="connsiteX16" fmla="*/ 533400 w 592666"/>
              <a:gd name="connsiteY16" fmla="*/ 50800 h 381000"/>
              <a:gd name="connsiteX17" fmla="*/ 558800 w 592666"/>
              <a:gd name="connsiteY17" fmla="*/ 33867 h 381000"/>
              <a:gd name="connsiteX18" fmla="*/ 584200 w 592666"/>
              <a:gd name="connsiteY18" fmla="*/ 25400 h 381000"/>
              <a:gd name="connsiteX19" fmla="*/ 592666 w 592666"/>
              <a:gd name="connsiteY19" fmla="*/ 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92666" h="381000">
                <a:moveTo>
                  <a:pt x="0" y="381000"/>
                </a:moveTo>
                <a:cubicBezTo>
                  <a:pt x="16933" y="378178"/>
                  <a:pt x="34042" y="376258"/>
                  <a:pt x="50800" y="372534"/>
                </a:cubicBezTo>
                <a:cubicBezTo>
                  <a:pt x="59512" y="370598"/>
                  <a:pt x="67542" y="366232"/>
                  <a:pt x="76200" y="364067"/>
                </a:cubicBezTo>
                <a:cubicBezTo>
                  <a:pt x="90161" y="360577"/>
                  <a:pt x="104422" y="358422"/>
                  <a:pt x="118533" y="355600"/>
                </a:cubicBezTo>
                <a:cubicBezTo>
                  <a:pt x="127000" y="349956"/>
                  <a:pt x="134832" y="343218"/>
                  <a:pt x="143933" y="338667"/>
                </a:cubicBezTo>
                <a:cubicBezTo>
                  <a:pt x="151915" y="334676"/>
                  <a:pt x="161907" y="335151"/>
                  <a:pt x="169333" y="330200"/>
                </a:cubicBezTo>
                <a:cubicBezTo>
                  <a:pt x="179296" y="323558"/>
                  <a:pt x="184990" y="311759"/>
                  <a:pt x="194733" y="304800"/>
                </a:cubicBezTo>
                <a:cubicBezTo>
                  <a:pt x="205004" y="297464"/>
                  <a:pt x="217311" y="293511"/>
                  <a:pt x="228600" y="287867"/>
                </a:cubicBezTo>
                <a:cubicBezTo>
                  <a:pt x="245533" y="270934"/>
                  <a:pt x="265032" y="256225"/>
                  <a:pt x="279400" y="237067"/>
                </a:cubicBezTo>
                <a:cubicBezTo>
                  <a:pt x="287867" y="225778"/>
                  <a:pt x="294822" y="213178"/>
                  <a:pt x="304800" y="203200"/>
                </a:cubicBezTo>
                <a:cubicBezTo>
                  <a:pt x="314778" y="193222"/>
                  <a:pt x="328688" y="187778"/>
                  <a:pt x="338666" y="177800"/>
                </a:cubicBezTo>
                <a:cubicBezTo>
                  <a:pt x="376961" y="139505"/>
                  <a:pt x="331553" y="160415"/>
                  <a:pt x="381000" y="143934"/>
                </a:cubicBezTo>
                <a:cubicBezTo>
                  <a:pt x="423905" y="101027"/>
                  <a:pt x="368379" y="151507"/>
                  <a:pt x="423333" y="118534"/>
                </a:cubicBezTo>
                <a:cubicBezTo>
                  <a:pt x="430178" y="114427"/>
                  <a:pt x="433624" y="106028"/>
                  <a:pt x="440266" y="101600"/>
                </a:cubicBezTo>
                <a:cubicBezTo>
                  <a:pt x="450768" y="94599"/>
                  <a:pt x="463174" y="90929"/>
                  <a:pt x="474133" y="84667"/>
                </a:cubicBezTo>
                <a:cubicBezTo>
                  <a:pt x="482968" y="79619"/>
                  <a:pt x="490698" y="72783"/>
                  <a:pt x="499533" y="67734"/>
                </a:cubicBezTo>
                <a:cubicBezTo>
                  <a:pt x="510492" y="61472"/>
                  <a:pt x="522441" y="57062"/>
                  <a:pt x="533400" y="50800"/>
                </a:cubicBezTo>
                <a:cubicBezTo>
                  <a:pt x="542235" y="45751"/>
                  <a:pt x="549699" y="38418"/>
                  <a:pt x="558800" y="33867"/>
                </a:cubicBezTo>
                <a:cubicBezTo>
                  <a:pt x="566782" y="29876"/>
                  <a:pt x="575733" y="28222"/>
                  <a:pt x="584200" y="25400"/>
                </a:cubicBezTo>
                <a:lnTo>
                  <a:pt x="592666" y="0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Forme libre 36"/>
          <p:cNvSpPr/>
          <p:nvPr/>
        </p:nvSpPr>
        <p:spPr>
          <a:xfrm>
            <a:off x="1151999" y="5655733"/>
            <a:ext cx="931334" cy="397934"/>
          </a:xfrm>
          <a:custGeom>
            <a:avLst/>
            <a:gdLst>
              <a:gd name="connsiteX0" fmla="*/ 931334 w 931334"/>
              <a:gd name="connsiteY0" fmla="*/ 397934 h 397934"/>
              <a:gd name="connsiteX1" fmla="*/ 872067 w 931334"/>
              <a:gd name="connsiteY1" fmla="*/ 381000 h 397934"/>
              <a:gd name="connsiteX2" fmla="*/ 821267 w 931334"/>
              <a:gd name="connsiteY2" fmla="*/ 347134 h 397934"/>
              <a:gd name="connsiteX3" fmla="*/ 762000 w 931334"/>
              <a:gd name="connsiteY3" fmla="*/ 304800 h 397934"/>
              <a:gd name="connsiteX4" fmla="*/ 736600 w 931334"/>
              <a:gd name="connsiteY4" fmla="*/ 287867 h 397934"/>
              <a:gd name="connsiteX5" fmla="*/ 711200 w 931334"/>
              <a:gd name="connsiteY5" fmla="*/ 262467 h 397934"/>
              <a:gd name="connsiteX6" fmla="*/ 694267 w 931334"/>
              <a:gd name="connsiteY6" fmla="*/ 228600 h 397934"/>
              <a:gd name="connsiteX7" fmla="*/ 643467 w 931334"/>
              <a:gd name="connsiteY7" fmla="*/ 186267 h 397934"/>
              <a:gd name="connsiteX8" fmla="*/ 584200 w 931334"/>
              <a:gd name="connsiteY8" fmla="*/ 135467 h 397934"/>
              <a:gd name="connsiteX9" fmla="*/ 491067 w 931334"/>
              <a:gd name="connsiteY9" fmla="*/ 93134 h 397934"/>
              <a:gd name="connsiteX10" fmla="*/ 465667 w 931334"/>
              <a:gd name="connsiteY10" fmla="*/ 76200 h 397934"/>
              <a:gd name="connsiteX11" fmla="*/ 423334 w 931334"/>
              <a:gd name="connsiteY11" fmla="*/ 50800 h 397934"/>
              <a:gd name="connsiteX12" fmla="*/ 397934 w 931334"/>
              <a:gd name="connsiteY12" fmla="*/ 42334 h 397934"/>
              <a:gd name="connsiteX13" fmla="*/ 313267 w 931334"/>
              <a:gd name="connsiteY13" fmla="*/ 0 h 397934"/>
              <a:gd name="connsiteX14" fmla="*/ 177800 w 931334"/>
              <a:gd name="connsiteY14" fmla="*/ 8467 h 397934"/>
              <a:gd name="connsiteX15" fmla="*/ 152400 w 931334"/>
              <a:gd name="connsiteY15" fmla="*/ 16934 h 397934"/>
              <a:gd name="connsiteX16" fmla="*/ 50800 w 931334"/>
              <a:gd name="connsiteY16" fmla="*/ 25400 h 397934"/>
              <a:gd name="connsiteX17" fmla="*/ 0 w 931334"/>
              <a:gd name="connsiteY17" fmla="*/ 42334 h 39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31334" h="397934">
                <a:moveTo>
                  <a:pt x="931334" y="397934"/>
                </a:moveTo>
                <a:cubicBezTo>
                  <a:pt x="923361" y="395941"/>
                  <a:pt x="882006" y="386522"/>
                  <a:pt x="872067" y="381000"/>
                </a:cubicBezTo>
                <a:cubicBezTo>
                  <a:pt x="854277" y="371117"/>
                  <a:pt x="838200" y="358423"/>
                  <a:pt x="821267" y="347134"/>
                </a:cubicBezTo>
                <a:cubicBezTo>
                  <a:pt x="761421" y="307237"/>
                  <a:pt x="835493" y="357295"/>
                  <a:pt x="762000" y="304800"/>
                </a:cubicBezTo>
                <a:cubicBezTo>
                  <a:pt x="753720" y="298886"/>
                  <a:pt x="744417" y="294381"/>
                  <a:pt x="736600" y="287867"/>
                </a:cubicBezTo>
                <a:cubicBezTo>
                  <a:pt x="727402" y="280202"/>
                  <a:pt x="719667" y="270934"/>
                  <a:pt x="711200" y="262467"/>
                </a:cubicBezTo>
                <a:cubicBezTo>
                  <a:pt x="705556" y="251178"/>
                  <a:pt x="701603" y="238871"/>
                  <a:pt x="694267" y="228600"/>
                </a:cubicBezTo>
                <a:cubicBezTo>
                  <a:pt x="671089" y="196150"/>
                  <a:pt x="670827" y="209718"/>
                  <a:pt x="643467" y="186267"/>
                </a:cubicBezTo>
                <a:cubicBezTo>
                  <a:pt x="605312" y="153563"/>
                  <a:pt x="621031" y="155928"/>
                  <a:pt x="584200" y="135467"/>
                </a:cubicBezTo>
                <a:cubicBezTo>
                  <a:pt x="449828" y="60817"/>
                  <a:pt x="607154" y="151178"/>
                  <a:pt x="491067" y="93134"/>
                </a:cubicBezTo>
                <a:cubicBezTo>
                  <a:pt x="481966" y="88583"/>
                  <a:pt x="474296" y="81593"/>
                  <a:pt x="465667" y="76200"/>
                </a:cubicBezTo>
                <a:cubicBezTo>
                  <a:pt x="451712" y="67478"/>
                  <a:pt x="438053" y="58159"/>
                  <a:pt x="423334" y="50800"/>
                </a:cubicBezTo>
                <a:cubicBezTo>
                  <a:pt x="415352" y="46809"/>
                  <a:pt x="406401" y="45156"/>
                  <a:pt x="397934" y="42334"/>
                </a:cubicBezTo>
                <a:cubicBezTo>
                  <a:pt x="337452" y="2012"/>
                  <a:pt x="366878" y="13403"/>
                  <a:pt x="313267" y="0"/>
                </a:cubicBezTo>
                <a:cubicBezTo>
                  <a:pt x="268111" y="2822"/>
                  <a:pt x="222795" y="3730"/>
                  <a:pt x="177800" y="8467"/>
                </a:cubicBezTo>
                <a:cubicBezTo>
                  <a:pt x="168924" y="9401"/>
                  <a:pt x="161246" y="15755"/>
                  <a:pt x="152400" y="16934"/>
                </a:cubicBezTo>
                <a:cubicBezTo>
                  <a:pt x="118714" y="21425"/>
                  <a:pt x="84667" y="22578"/>
                  <a:pt x="50800" y="25400"/>
                </a:cubicBezTo>
                <a:lnTo>
                  <a:pt x="0" y="42334"/>
                </a:lnTo>
              </a:path>
            </a:pathLst>
          </a:cu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Forme libre 37"/>
          <p:cNvSpPr/>
          <p:nvPr/>
        </p:nvSpPr>
        <p:spPr>
          <a:xfrm>
            <a:off x="2828399" y="5808133"/>
            <a:ext cx="592667" cy="465667"/>
          </a:xfrm>
          <a:custGeom>
            <a:avLst/>
            <a:gdLst>
              <a:gd name="connsiteX0" fmla="*/ 0 w 592667"/>
              <a:gd name="connsiteY0" fmla="*/ 0 h 465667"/>
              <a:gd name="connsiteX1" fmla="*/ 50800 w 592667"/>
              <a:gd name="connsiteY1" fmla="*/ 33867 h 465667"/>
              <a:gd name="connsiteX2" fmla="*/ 76200 w 592667"/>
              <a:gd name="connsiteY2" fmla="*/ 50800 h 465667"/>
              <a:gd name="connsiteX3" fmla="*/ 135467 w 592667"/>
              <a:gd name="connsiteY3" fmla="*/ 84667 h 465667"/>
              <a:gd name="connsiteX4" fmla="*/ 186267 w 592667"/>
              <a:gd name="connsiteY4" fmla="*/ 127000 h 465667"/>
              <a:gd name="connsiteX5" fmla="*/ 237067 w 592667"/>
              <a:gd name="connsiteY5" fmla="*/ 135467 h 465667"/>
              <a:gd name="connsiteX6" fmla="*/ 287867 w 592667"/>
              <a:gd name="connsiteY6" fmla="*/ 152400 h 465667"/>
              <a:gd name="connsiteX7" fmla="*/ 321734 w 592667"/>
              <a:gd name="connsiteY7" fmla="*/ 186267 h 465667"/>
              <a:gd name="connsiteX8" fmla="*/ 347134 w 592667"/>
              <a:gd name="connsiteY8" fmla="*/ 211667 h 465667"/>
              <a:gd name="connsiteX9" fmla="*/ 364067 w 592667"/>
              <a:gd name="connsiteY9" fmla="*/ 237067 h 465667"/>
              <a:gd name="connsiteX10" fmla="*/ 423334 w 592667"/>
              <a:gd name="connsiteY10" fmla="*/ 296334 h 465667"/>
              <a:gd name="connsiteX11" fmla="*/ 457200 w 592667"/>
              <a:gd name="connsiteY11" fmla="*/ 338667 h 465667"/>
              <a:gd name="connsiteX12" fmla="*/ 491067 w 592667"/>
              <a:gd name="connsiteY12" fmla="*/ 372534 h 465667"/>
              <a:gd name="connsiteX13" fmla="*/ 499534 w 592667"/>
              <a:gd name="connsiteY13" fmla="*/ 397934 h 465667"/>
              <a:gd name="connsiteX14" fmla="*/ 524934 w 592667"/>
              <a:gd name="connsiteY14" fmla="*/ 423334 h 465667"/>
              <a:gd name="connsiteX15" fmla="*/ 592667 w 592667"/>
              <a:gd name="connsiteY15" fmla="*/ 465667 h 465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92667" h="465667">
                <a:moveTo>
                  <a:pt x="0" y="0"/>
                </a:moveTo>
                <a:lnTo>
                  <a:pt x="50800" y="33867"/>
                </a:lnTo>
                <a:cubicBezTo>
                  <a:pt x="59267" y="39511"/>
                  <a:pt x="67099" y="46249"/>
                  <a:pt x="76200" y="50800"/>
                </a:cubicBezTo>
                <a:cubicBezTo>
                  <a:pt x="96900" y="61150"/>
                  <a:pt x="117518" y="69710"/>
                  <a:pt x="135467" y="84667"/>
                </a:cubicBezTo>
                <a:cubicBezTo>
                  <a:pt x="151188" y="97767"/>
                  <a:pt x="165245" y="119993"/>
                  <a:pt x="186267" y="127000"/>
                </a:cubicBezTo>
                <a:cubicBezTo>
                  <a:pt x="202553" y="132429"/>
                  <a:pt x="220413" y="131303"/>
                  <a:pt x="237067" y="135467"/>
                </a:cubicBezTo>
                <a:cubicBezTo>
                  <a:pt x="254383" y="139796"/>
                  <a:pt x="287867" y="152400"/>
                  <a:pt x="287867" y="152400"/>
                </a:cubicBezTo>
                <a:lnTo>
                  <a:pt x="321734" y="186267"/>
                </a:lnTo>
                <a:cubicBezTo>
                  <a:pt x="330201" y="194734"/>
                  <a:pt x="340492" y="201704"/>
                  <a:pt x="347134" y="211667"/>
                </a:cubicBezTo>
                <a:cubicBezTo>
                  <a:pt x="352778" y="220134"/>
                  <a:pt x="357260" y="229504"/>
                  <a:pt x="364067" y="237067"/>
                </a:cubicBezTo>
                <a:cubicBezTo>
                  <a:pt x="382757" y="257834"/>
                  <a:pt x="405881" y="274517"/>
                  <a:pt x="423334" y="296334"/>
                </a:cubicBezTo>
                <a:cubicBezTo>
                  <a:pt x="434623" y="310445"/>
                  <a:pt x="445194" y="325161"/>
                  <a:pt x="457200" y="338667"/>
                </a:cubicBezTo>
                <a:cubicBezTo>
                  <a:pt x="467807" y="350599"/>
                  <a:pt x="491067" y="372534"/>
                  <a:pt x="491067" y="372534"/>
                </a:cubicBezTo>
                <a:cubicBezTo>
                  <a:pt x="493889" y="381001"/>
                  <a:pt x="494583" y="390508"/>
                  <a:pt x="499534" y="397934"/>
                </a:cubicBezTo>
                <a:cubicBezTo>
                  <a:pt x="506176" y="407897"/>
                  <a:pt x="515483" y="415983"/>
                  <a:pt x="524934" y="423334"/>
                </a:cubicBezTo>
                <a:cubicBezTo>
                  <a:pt x="558561" y="449488"/>
                  <a:pt x="564485" y="451575"/>
                  <a:pt x="592667" y="465667"/>
                </a:cubicBezTo>
              </a:path>
            </a:pathLst>
          </a:cu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Forme libre 38"/>
          <p:cNvSpPr/>
          <p:nvPr/>
        </p:nvSpPr>
        <p:spPr>
          <a:xfrm>
            <a:off x="3099333" y="5240867"/>
            <a:ext cx="423333" cy="685800"/>
          </a:xfrm>
          <a:custGeom>
            <a:avLst/>
            <a:gdLst>
              <a:gd name="connsiteX0" fmla="*/ 423333 w 423333"/>
              <a:gd name="connsiteY0" fmla="*/ 0 h 685800"/>
              <a:gd name="connsiteX1" fmla="*/ 414866 w 423333"/>
              <a:gd name="connsiteY1" fmla="*/ 67733 h 685800"/>
              <a:gd name="connsiteX2" fmla="*/ 406400 w 423333"/>
              <a:gd name="connsiteY2" fmla="*/ 101600 h 685800"/>
              <a:gd name="connsiteX3" fmla="*/ 397933 w 423333"/>
              <a:gd name="connsiteY3" fmla="*/ 143933 h 685800"/>
              <a:gd name="connsiteX4" fmla="*/ 389466 w 423333"/>
              <a:gd name="connsiteY4" fmla="*/ 194733 h 685800"/>
              <a:gd name="connsiteX5" fmla="*/ 372533 w 423333"/>
              <a:gd name="connsiteY5" fmla="*/ 228600 h 685800"/>
              <a:gd name="connsiteX6" fmla="*/ 347133 w 423333"/>
              <a:gd name="connsiteY6" fmla="*/ 287866 h 685800"/>
              <a:gd name="connsiteX7" fmla="*/ 304800 w 423333"/>
              <a:gd name="connsiteY7" fmla="*/ 330200 h 685800"/>
              <a:gd name="connsiteX8" fmla="*/ 287866 w 423333"/>
              <a:gd name="connsiteY8" fmla="*/ 347133 h 685800"/>
              <a:gd name="connsiteX9" fmla="*/ 220133 w 423333"/>
              <a:gd name="connsiteY9" fmla="*/ 423333 h 685800"/>
              <a:gd name="connsiteX10" fmla="*/ 177800 w 423333"/>
              <a:gd name="connsiteY10" fmla="*/ 457200 h 685800"/>
              <a:gd name="connsiteX11" fmla="*/ 127000 w 423333"/>
              <a:gd name="connsiteY11" fmla="*/ 499533 h 685800"/>
              <a:gd name="connsiteX12" fmla="*/ 76200 w 423333"/>
              <a:gd name="connsiteY12" fmla="*/ 584200 h 685800"/>
              <a:gd name="connsiteX13" fmla="*/ 59266 w 423333"/>
              <a:gd name="connsiteY13" fmla="*/ 609600 h 685800"/>
              <a:gd name="connsiteX14" fmla="*/ 33866 w 423333"/>
              <a:gd name="connsiteY14" fmla="*/ 635000 h 685800"/>
              <a:gd name="connsiteX15" fmla="*/ 0 w 423333"/>
              <a:gd name="connsiteY15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23333" h="685800">
                <a:moveTo>
                  <a:pt x="423333" y="0"/>
                </a:moveTo>
                <a:cubicBezTo>
                  <a:pt x="420511" y="22578"/>
                  <a:pt x="418607" y="45289"/>
                  <a:pt x="414866" y="67733"/>
                </a:cubicBezTo>
                <a:cubicBezTo>
                  <a:pt x="412953" y="79211"/>
                  <a:pt x="408924" y="90241"/>
                  <a:pt x="406400" y="101600"/>
                </a:cubicBezTo>
                <a:cubicBezTo>
                  <a:pt x="403278" y="115648"/>
                  <a:pt x="400507" y="129775"/>
                  <a:pt x="397933" y="143933"/>
                </a:cubicBezTo>
                <a:cubicBezTo>
                  <a:pt x="394862" y="160823"/>
                  <a:pt x="394399" y="178290"/>
                  <a:pt x="389466" y="194733"/>
                </a:cubicBezTo>
                <a:cubicBezTo>
                  <a:pt x="385839" y="206822"/>
                  <a:pt x="377505" y="216999"/>
                  <a:pt x="372533" y="228600"/>
                </a:cubicBezTo>
                <a:cubicBezTo>
                  <a:pt x="362236" y="252626"/>
                  <a:pt x="365000" y="264893"/>
                  <a:pt x="347133" y="287866"/>
                </a:cubicBezTo>
                <a:cubicBezTo>
                  <a:pt x="334881" y="303619"/>
                  <a:pt x="318911" y="316089"/>
                  <a:pt x="304800" y="330200"/>
                </a:cubicBezTo>
                <a:cubicBezTo>
                  <a:pt x="299155" y="335845"/>
                  <a:pt x="292655" y="340747"/>
                  <a:pt x="287866" y="347133"/>
                </a:cubicBezTo>
                <a:cubicBezTo>
                  <a:pt x="259028" y="385584"/>
                  <a:pt x="260373" y="387116"/>
                  <a:pt x="220133" y="423333"/>
                </a:cubicBezTo>
                <a:cubicBezTo>
                  <a:pt x="206701" y="435422"/>
                  <a:pt x="191521" y="445440"/>
                  <a:pt x="177800" y="457200"/>
                </a:cubicBezTo>
                <a:cubicBezTo>
                  <a:pt x="115012" y="511018"/>
                  <a:pt x="230671" y="421778"/>
                  <a:pt x="127000" y="499533"/>
                </a:cubicBezTo>
                <a:cubicBezTo>
                  <a:pt x="100966" y="551600"/>
                  <a:pt x="117065" y="522903"/>
                  <a:pt x="76200" y="584200"/>
                </a:cubicBezTo>
                <a:cubicBezTo>
                  <a:pt x="70555" y="592667"/>
                  <a:pt x="66461" y="602405"/>
                  <a:pt x="59266" y="609600"/>
                </a:cubicBezTo>
                <a:cubicBezTo>
                  <a:pt x="50799" y="618067"/>
                  <a:pt x="41217" y="625549"/>
                  <a:pt x="33866" y="635000"/>
                </a:cubicBezTo>
                <a:cubicBezTo>
                  <a:pt x="21372" y="651064"/>
                  <a:pt x="0" y="685800"/>
                  <a:pt x="0" y="685800"/>
                </a:cubicBezTo>
              </a:path>
            </a:pathLst>
          </a:cu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Forme libre 39"/>
          <p:cNvSpPr/>
          <p:nvPr/>
        </p:nvSpPr>
        <p:spPr>
          <a:xfrm>
            <a:off x="2176466" y="5850467"/>
            <a:ext cx="795867" cy="84666"/>
          </a:xfrm>
          <a:custGeom>
            <a:avLst/>
            <a:gdLst>
              <a:gd name="connsiteX0" fmla="*/ 0 w 795867"/>
              <a:gd name="connsiteY0" fmla="*/ 0 h 84666"/>
              <a:gd name="connsiteX1" fmla="*/ 110067 w 795867"/>
              <a:gd name="connsiteY1" fmla="*/ 8466 h 84666"/>
              <a:gd name="connsiteX2" fmla="*/ 143933 w 795867"/>
              <a:gd name="connsiteY2" fmla="*/ 25400 h 84666"/>
              <a:gd name="connsiteX3" fmla="*/ 186267 w 795867"/>
              <a:gd name="connsiteY3" fmla="*/ 33866 h 84666"/>
              <a:gd name="connsiteX4" fmla="*/ 254000 w 795867"/>
              <a:gd name="connsiteY4" fmla="*/ 50800 h 84666"/>
              <a:gd name="connsiteX5" fmla="*/ 296333 w 795867"/>
              <a:gd name="connsiteY5" fmla="*/ 59266 h 84666"/>
              <a:gd name="connsiteX6" fmla="*/ 330200 w 795867"/>
              <a:gd name="connsiteY6" fmla="*/ 67733 h 84666"/>
              <a:gd name="connsiteX7" fmla="*/ 499533 w 795867"/>
              <a:gd name="connsiteY7" fmla="*/ 84666 h 84666"/>
              <a:gd name="connsiteX8" fmla="*/ 795867 w 795867"/>
              <a:gd name="connsiteY8" fmla="*/ 76200 h 8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5867" h="84666">
                <a:moveTo>
                  <a:pt x="0" y="0"/>
                </a:moveTo>
                <a:cubicBezTo>
                  <a:pt x="36689" y="2822"/>
                  <a:pt x="73830" y="2071"/>
                  <a:pt x="110067" y="8466"/>
                </a:cubicBezTo>
                <a:cubicBezTo>
                  <a:pt x="122496" y="10659"/>
                  <a:pt x="131959" y="21409"/>
                  <a:pt x="143933" y="25400"/>
                </a:cubicBezTo>
                <a:cubicBezTo>
                  <a:pt x="157585" y="29951"/>
                  <a:pt x="172245" y="30630"/>
                  <a:pt x="186267" y="33866"/>
                </a:cubicBezTo>
                <a:cubicBezTo>
                  <a:pt x="208944" y="39099"/>
                  <a:pt x="231179" y="46236"/>
                  <a:pt x="254000" y="50800"/>
                </a:cubicBezTo>
                <a:cubicBezTo>
                  <a:pt x="268111" y="53622"/>
                  <a:pt x="282285" y="56144"/>
                  <a:pt x="296333" y="59266"/>
                </a:cubicBezTo>
                <a:cubicBezTo>
                  <a:pt x="307692" y="61790"/>
                  <a:pt x="318722" y="65820"/>
                  <a:pt x="330200" y="67733"/>
                </a:cubicBezTo>
                <a:cubicBezTo>
                  <a:pt x="380934" y="76189"/>
                  <a:pt x="451013" y="80623"/>
                  <a:pt x="499533" y="84666"/>
                </a:cubicBezTo>
                <a:cubicBezTo>
                  <a:pt x="739400" y="75072"/>
                  <a:pt x="640588" y="76200"/>
                  <a:pt x="795867" y="76200"/>
                </a:cubicBezTo>
              </a:path>
            </a:pathLst>
          </a:cu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Forme libre 41"/>
          <p:cNvSpPr/>
          <p:nvPr/>
        </p:nvSpPr>
        <p:spPr>
          <a:xfrm>
            <a:off x="5461810" y="4991725"/>
            <a:ext cx="961749" cy="2038662"/>
          </a:xfrm>
          <a:custGeom>
            <a:avLst/>
            <a:gdLst>
              <a:gd name="connsiteX0" fmla="*/ 959371 w 961749"/>
              <a:gd name="connsiteY0" fmla="*/ 0 h 2038662"/>
              <a:gd name="connsiteX1" fmla="*/ 929390 w 961749"/>
              <a:gd name="connsiteY1" fmla="*/ 239842 h 2038662"/>
              <a:gd name="connsiteX2" fmla="*/ 899410 w 961749"/>
              <a:gd name="connsiteY2" fmla="*/ 284813 h 2038662"/>
              <a:gd name="connsiteX3" fmla="*/ 869430 w 961749"/>
              <a:gd name="connsiteY3" fmla="*/ 479685 h 2038662"/>
              <a:gd name="connsiteX4" fmla="*/ 854440 w 961749"/>
              <a:gd name="connsiteY4" fmla="*/ 524655 h 2038662"/>
              <a:gd name="connsiteX5" fmla="*/ 869430 w 961749"/>
              <a:gd name="connsiteY5" fmla="*/ 794478 h 2038662"/>
              <a:gd name="connsiteX6" fmla="*/ 884420 w 961749"/>
              <a:gd name="connsiteY6" fmla="*/ 839449 h 2038662"/>
              <a:gd name="connsiteX7" fmla="*/ 869430 w 961749"/>
              <a:gd name="connsiteY7" fmla="*/ 929390 h 2038662"/>
              <a:gd name="connsiteX8" fmla="*/ 824459 w 961749"/>
              <a:gd name="connsiteY8" fmla="*/ 1094282 h 2038662"/>
              <a:gd name="connsiteX9" fmla="*/ 809469 w 961749"/>
              <a:gd name="connsiteY9" fmla="*/ 1139252 h 2038662"/>
              <a:gd name="connsiteX10" fmla="*/ 764499 w 961749"/>
              <a:gd name="connsiteY10" fmla="*/ 1199213 h 2038662"/>
              <a:gd name="connsiteX11" fmla="*/ 719528 w 961749"/>
              <a:gd name="connsiteY11" fmla="*/ 1304144 h 2038662"/>
              <a:gd name="connsiteX12" fmla="*/ 629587 w 961749"/>
              <a:gd name="connsiteY12" fmla="*/ 1424065 h 2038662"/>
              <a:gd name="connsiteX13" fmla="*/ 539646 w 961749"/>
              <a:gd name="connsiteY13" fmla="*/ 1454045 h 2038662"/>
              <a:gd name="connsiteX14" fmla="*/ 404735 w 961749"/>
              <a:gd name="connsiteY14" fmla="*/ 1484026 h 2038662"/>
              <a:gd name="connsiteX15" fmla="*/ 329784 w 961749"/>
              <a:gd name="connsiteY15" fmla="*/ 1543986 h 2038662"/>
              <a:gd name="connsiteX16" fmla="*/ 299804 w 961749"/>
              <a:gd name="connsiteY16" fmla="*/ 1573967 h 2038662"/>
              <a:gd name="connsiteX17" fmla="*/ 224853 w 961749"/>
              <a:gd name="connsiteY17" fmla="*/ 1708878 h 2038662"/>
              <a:gd name="connsiteX18" fmla="*/ 179882 w 961749"/>
              <a:gd name="connsiteY18" fmla="*/ 1798819 h 2038662"/>
              <a:gd name="connsiteX19" fmla="*/ 104931 w 961749"/>
              <a:gd name="connsiteY19" fmla="*/ 1918741 h 2038662"/>
              <a:gd name="connsiteX20" fmla="*/ 44971 w 961749"/>
              <a:gd name="connsiteY20" fmla="*/ 1978701 h 2038662"/>
              <a:gd name="connsiteX21" fmla="*/ 0 w 961749"/>
              <a:gd name="connsiteY21" fmla="*/ 2038662 h 2038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61749" h="2038662">
                <a:moveTo>
                  <a:pt x="959371" y="0"/>
                </a:moveTo>
                <a:cubicBezTo>
                  <a:pt x="956508" y="37215"/>
                  <a:pt x="961749" y="175125"/>
                  <a:pt x="929390" y="239842"/>
                </a:cubicBezTo>
                <a:cubicBezTo>
                  <a:pt x="921333" y="255956"/>
                  <a:pt x="909403" y="269823"/>
                  <a:pt x="899410" y="284813"/>
                </a:cubicBezTo>
                <a:cubicBezTo>
                  <a:pt x="894628" y="318284"/>
                  <a:pt x="877749" y="442248"/>
                  <a:pt x="869430" y="479685"/>
                </a:cubicBezTo>
                <a:cubicBezTo>
                  <a:pt x="866002" y="495110"/>
                  <a:pt x="859437" y="509665"/>
                  <a:pt x="854440" y="524655"/>
                </a:cubicBezTo>
                <a:cubicBezTo>
                  <a:pt x="859437" y="614596"/>
                  <a:pt x="860890" y="704804"/>
                  <a:pt x="869430" y="794478"/>
                </a:cubicBezTo>
                <a:cubicBezTo>
                  <a:pt x="870928" y="810208"/>
                  <a:pt x="884420" y="823648"/>
                  <a:pt x="884420" y="839449"/>
                </a:cubicBezTo>
                <a:cubicBezTo>
                  <a:pt x="884420" y="869843"/>
                  <a:pt x="874867" y="899486"/>
                  <a:pt x="869430" y="929390"/>
                </a:cubicBezTo>
                <a:cubicBezTo>
                  <a:pt x="852479" y="1022619"/>
                  <a:pt x="857242" y="995935"/>
                  <a:pt x="824459" y="1094282"/>
                </a:cubicBezTo>
                <a:cubicBezTo>
                  <a:pt x="819462" y="1109272"/>
                  <a:pt x="818949" y="1126611"/>
                  <a:pt x="809469" y="1139252"/>
                </a:cubicBezTo>
                <a:lnTo>
                  <a:pt x="764499" y="1199213"/>
                </a:lnTo>
                <a:cubicBezTo>
                  <a:pt x="743165" y="1284543"/>
                  <a:pt x="762661" y="1235130"/>
                  <a:pt x="719528" y="1304144"/>
                </a:cubicBezTo>
                <a:cubicBezTo>
                  <a:pt x="698432" y="1337898"/>
                  <a:pt x="669853" y="1401695"/>
                  <a:pt x="629587" y="1424065"/>
                </a:cubicBezTo>
                <a:cubicBezTo>
                  <a:pt x="601962" y="1439412"/>
                  <a:pt x="569626" y="1444051"/>
                  <a:pt x="539646" y="1454045"/>
                </a:cubicBezTo>
                <a:cubicBezTo>
                  <a:pt x="465834" y="1478649"/>
                  <a:pt x="510277" y="1466436"/>
                  <a:pt x="404735" y="1484026"/>
                </a:cubicBezTo>
                <a:cubicBezTo>
                  <a:pt x="332336" y="1556422"/>
                  <a:pt x="424345" y="1468336"/>
                  <a:pt x="329784" y="1543986"/>
                </a:cubicBezTo>
                <a:cubicBezTo>
                  <a:pt x="318748" y="1552815"/>
                  <a:pt x="309797" y="1563973"/>
                  <a:pt x="299804" y="1573967"/>
                </a:cubicBezTo>
                <a:cubicBezTo>
                  <a:pt x="263119" y="1684019"/>
                  <a:pt x="292169" y="1641562"/>
                  <a:pt x="224853" y="1708878"/>
                </a:cubicBezTo>
                <a:cubicBezTo>
                  <a:pt x="201738" y="1778225"/>
                  <a:pt x="221397" y="1732396"/>
                  <a:pt x="179882" y="1798819"/>
                </a:cubicBezTo>
                <a:cubicBezTo>
                  <a:pt x="174694" y="1807120"/>
                  <a:pt x="120743" y="1900294"/>
                  <a:pt x="104931" y="1918741"/>
                </a:cubicBezTo>
                <a:cubicBezTo>
                  <a:pt x="86536" y="1940202"/>
                  <a:pt x="64958" y="1958714"/>
                  <a:pt x="44971" y="1978701"/>
                </a:cubicBezTo>
                <a:cubicBezTo>
                  <a:pt x="26448" y="2034272"/>
                  <a:pt x="44114" y="2016606"/>
                  <a:pt x="0" y="2038662"/>
                </a:cubicBezTo>
              </a:path>
            </a:pathLst>
          </a:cu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Forme libre 42"/>
          <p:cNvSpPr/>
          <p:nvPr/>
        </p:nvSpPr>
        <p:spPr>
          <a:xfrm>
            <a:off x="6271279" y="5291528"/>
            <a:ext cx="614597" cy="794479"/>
          </a:xfrm>
          <a:custGeom>
            <a:avLst/>
            <a:gdLst>
              <a:gd name="connsiteX0" fmla="*/ 614597 w 614597"/>
              <a:gd name="connsiteY0" fmla="*/ 0 h 794479"/>
              <a:gd name="connsiteX1" fmla="*/ 599607 w 614597"/>
              <a:gd name="connsiteY1" fmla="*/ 44970 h 794479"/>
              <a:gd name="connsiteX2" fmla="*/ 584617 w 614597"/>
              <a:gd name="connsiteY2" fmla="*/ 104931 h 794479"/>
              <a:gd name="connsiteX3" fmla="*/ 554636 w 614597"/>
              <a:gd name="connsiteY3" fmla="*/ 149902 h 794479"/>
              <a:gd name="connsiteX4" fmla="*/ 539646 w 614597"/>
              <a:gd name="connsiteY4" fmla="*/ 194872 h 794479"/>
              <a:gd name="connsiteX5" fmla="*/ 494676 w 614597"/>
              <a:gd name="connsiteY5" fmla="*/ 314793 h 794479"/>
              <a:gd name="connsiteX6" fmla="*/ 464695 w 614597"/>
              <a:gd name="connsiteY6" fmla="*/ 344774 h 794479"/>
              <a:gd name="connsiteX7" fmla="*/ 449705 w 614597"/>
              <a:gd name="connsiteY7" fmla="*/ 404734 h 794479"/>
              <a:gd name="connsiteX8" fmla="*/ 419725 w 614597"/>
              <a:gd name="connsiteY8" fmla="*/ 434715 h 794479"/>
              <a:gd name="connsiteX9" fmla="*/ 389744 w 614597"/>
              <a:gd name="connsiteY9" fmla="*/ 479685 h 794479"/>
              <a:gd name="connsiteX10" fmla="*/ 344774 w 614597"/>
              <a:gd name="connsiteY10" fmla="*/ 509665 h 794479"/>
              <a:gd name="connsiteX11" fmla="*/ 314794 w 614597"/>
              <a:gd name="connsiteY11" fmla="*/ 539646 h 794479"/>
              <a:gd name="connsiteX12" fmla="*/ 299803 w 614597"/>
              <a:gd name="connsiteY12" fmla="*/ 584616 h 794479"/>
              <a:gd name="connsiteX13" fmla="*/ 224853 w 614597"/>
              <a:gd name="connsiteY13" fmla="*/ 644577 h 794479"/>
              <a:gd name="connsiteX14" fmla="*/ 164892 w 614597"/>
              <a:gd name="connsiteY14" fmla="*/ 719528 h 794479"/>
              <a:gd name="connsiteX15" fmla="*/ 119921 w 614597"/>
              <a:gd name="connsiteY15" fmla="*/ 734518 h 794479"/>
              <a:gd name="connsiteX16" fmla="*/ 74951 w 614597"/>
              <a:gd name="connsiteY16" fmla="*/ 764498 h 794479"/>
              <a:gd name="connsiteX17" fmla="*/ 29980 w 614597"/>
              <a:gd name="connsiteY17" fmla="*/ 779488 h 794479"/>
              <a:gd name="connsiteX18" fmla="*/ 0 w 614597"/>
              <a:gd name="connsiteY18" fmla="*/ 794479 h 794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14597" h="794479">
                <a:moveTo>
                  <a:pt x="614597" y="0"/>
                </a:moveTo>
                <a:cubicBezTo>
                  <a:pt x="609600" y="14990"/>
                  <a:pt x="603948" y="29777"/>
                  <a:pt x="599607" y="44970"/>
                </a:cubicBezTo>
                <a:cubicBezTo>
                  <a:pt x="593947" y="64779"/>
                  <a:pt x="592733" y="85995"/>
                  <a:pt x="584617" y="104931"/>
                </a:cubicBezTo>
                <a:cubicBezTo>
                  <a:pt x="577520" y="121490"/>
                  <a:pt x="564630" y="134912"/>
                  <a:pt x="554636" y="149902"/>
                </a:cubicBezTo>
                <a:cubicBezTo>
                  <a:pt x="549639" y="164892"/>
                  <a:pt x="543987" y="179679"/>
                  <a:pt x="539646" y="194872"/>
                </a:cubicBezTo>
                <a:cubicBezTo>
                  <a:pt x="523168" y="252547"/>
                  <a:pt x="529606" y="262399"/>
                  <a:pt x="494676" y="314793"/>
                </a:cubicBezTo>
                <a:cubicBezTo>
                  <a:pt x="486836" y="326552"/>
                  <a:pt x="474689" y="334780"/>
                  <a:pt x="464695" y="344774"/>
                </a:cubicBezTo>
                <a:cubicBezTo>
                  <a:pt x="459698" y="364761"/>
                  <a:pt x="458918" y="386307"/>
                  <a:pt x="449705" y="404734"/>
                </a:cubicBezTo>
                <a:cubicBezTo>
                  <a:pt x="443385" y="417375"/>
                  <a:pt x="428554" y="423679"/>
                  <a:pt x="419725" y="434715"/>
                </a:cubicBezTo>
                <a:cubicBezTo>
                  <a:pt x="408471" y="448783"/>
                  <a:pt x="402483" y="466946"/>
                  <a:pt x="389744" y="479685"/>
                </a:cubicBezTo>
                <a:cubicBezTo>
                  <a:pt x="377005" y="492424"/>
                  <a:pt x="358842" y="498411"/>
                  <a:pt x="344774" y="509665"/>
                </a:cubicBezTo>
                <a:cubicBezTo>
                  <a:pt x="333738" y="518494"/>
                  <a:pt x="324787" y="529652"/>
                  <a:pt x="314794" y="539646"/>
                </a:cubicBezTo>
                <a:cubicBezTo>
                  <a:pt x="309797" y="554636"/>
                  <a:pt x="307933" y="571067"/>
                  <a:pt x="299803" y="584616"/>
                </a:cubicBezTo>
                <a:cubicBezTo>
                  <a:pt x="285562" y="608351"/>
                  <a:pt x="245281" y="630958"/>
                  <a:pt x="224853" y="644577"/>
                </a:cubicBezTo>
                <a:cubicBezTo>
                  <a:pt x="211238" y="664999"/>
                  <a:pt x="188622" y="705290"/>
                  <a:pt x="164892" y="719528"/>
                </a:cubicBezTo>
                <a:cubicBezTo>
                  <a:pt x="151343" y="727658"/>
                  <a:pt x="134911" y="729521"/>
                  <a:pt x="119921" y="734518"/>
                </a:cubicBezTo>
                <a:cubicBezTo>
                  <a:pt x="104931" y="744511"/>
                  <a:pt x="91065" y="756441"/>
                  <a:pt x="74951" y="764498"/>
                </a:cubicBezTo>
                <a:cubicBezTo>
                  <a:pt x="60818" y="771564"/>
                  <a:pt x="44651" y="773619"/>
                  <a:pt x="29980" y="779488"/>
                </a:cubicBezTo>
                <a:cubicBezTo>
                  <a:pt x="19606" y="783638"/>
                  <a:pt x="9993" y="789482"/>
                  <a:pt x="0" y="794479"/>
                </a:cubicBezTo>
              </a:path>
            </a:pathLst>
          </a:cu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Forme libre 43"/>
          <p:cNvSpPr/>
          <p:nvPr/>
        </p:nvSpPr>
        <p:spPr>
          <a:xfrm>
            <a:off x="6571082" y="5684530"/>
            <a:ext cx="989351" cy="191614"/>
          </a:xfrm>
          <a:custGeom>
            <a:avLst/>
            <a:gdLst>
              <a:gd name="connsiteX0" fmla="*/ 989351 w 989351"/>
              <a:gd name="connsiteY0" fmla="*/ 26722 h 191614"/>
              <a:gd name="connsiteX1" fmla="*/ 749509 w 989351"/>
              <a:gd name="connsiteY1" fmla="*/ 26722 h 191614"/>
              <a:gd name="connsiteX2" fmla="*/ 614597 w 989351"/>
              <a:gd name="connsiteY2" fmla="*/ 71693 h 191614"/>
              <a:gd name="connsiteX3" fmla="*/ 539646 w 989351"/>
              <a:gd name="connsiteY3" fmla="*/ 86683 h 191614"/>
              <a:gd name="connsiteX4" fmla="*/ 494676 w 989351"/>
              <a:gd name="connsiteY4" fmla="*/ 101673 h 191614"/>
              <a:gd name="connsiteX5" fmla="*/ 329784 w 989351"/>
              <a:gd name="connsiteY5" fmla="*/ 146644 h 191614"/>
              <a:gd name="connsiteX6" fmla="*/ 239843 w 989351"/>
              <a:gd name="connsiteY6" fmla="*/ 176624 h 191614"/>
              <a:gd name="connsiteX7" fmla="*/ 194873 w 989351"/>
              <a:gd name="connsiteY7" fmla="*/ 191614 h 191614"/>
              <a:gd name="connsiteX8" fmla="*/ 0 w 989351"/>
              <a:gd name="connsiteY8" fmla="*/ 191614 h 19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9351" h="191614">
                <a:moveTo>
                  <a:pt x="989351" y="26722"/>
                </a:moveTo>
                <a:cubicBezTo>
                  <a:pt x="884744" y="570"/>
                  <a:pt x="909838" y="0"/>
                  <a:pt x="749509" y="26722"/>
                </a:cubicBezTo>
                <a:cubicBezTo>
                  <a:pt x="569655" y="56698"/>
                  <a:pt x="727010" y="49211"/>
                  <a:pt x="614597" y="71693"/>
                </a:cubicBezTo>
                <a:cubicBezTo>
                  <a:pt x="589613" y="76690"/>
                  <a:pt x="564364" y="80504"/>
                  <a:pt x="539646" y="86683"/>
                </a:cubicBezTo>
                <a:cubicBezTo>
                  <a:pt x="524317" y="90515"/>
                  <a:pt x="510005" y="97841"/>
                  <a:pt x="494676" y="101673"/>
                </a:cubicBezTo>
                <a:cubicBezTo>
                  <a:pt x="325175" y="144048"/>
                  <a:pt x="522735" y="82326"/>
                  <a:pt x="329784" y="146644"/>
                </a:cubicBezTo>
                <a:lnTo>
                  <a:pt x="239843" y="176624"/>
                </a:lnTo>
                <a:cubicBezTo>
                  <a:pt x="224853" y="181621"/>
                  <a:pt x="210674" y="191614"/>
                  <a:pt x="194873" y="191614"/>
                </a:cubicBezTo>
                <a:lnTo>
                  <a:pt x="0" y="191614"/>
                </a:lnTo>
              </a:path>
            </a:pathLst>
          </a:cu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Forme libre 44"/>
          <p:cNvSpPr/>
          <p:nvPr/>
        </p:nvSpPr>
        <p:spPr>
          <a:xfrm>
            <a:off x="6855896" y="4721902"/>
            <a:ext cx="104931" cy="569626"/>
          </a:xfrm>
          <a:custGeom>
            <a:avLst/>
            <a:gdLst>
              <a:gd name="connsiteX0" fmla="*/ 0 w 104931"/>
              <a:gd name="connsiteY0" fmla="*/ 569626 h 569626"/>
              <a:gd name="connsiteX1" fmla="*/ 14990 w 104931"/>
              <a:gd name="connsiteY1" fmla="*/ 464695 h 569626"/>
              <a:gd name="connsiteX2" fmla="*/ 29980 w 104931"/>
              <a:gd name="connsiteY2" fmla="*/ 284813 h 569626"/>
              <a:gd name="connsiteX3" fmla="*/ 59960 w 104931"/>
              <a:gd name="connsiteY3" fmla="*/ 194872 h 569626"/>
              <a:gd name="connsiteX4" fmla="*/ 89940 w 104931"/>
              <a:gd name="connsiteY4" fmla="*/ 104931 h 569626"/>
              <a:gd name="connsiteX5" fmla="*/ 104931 w 104931"/>
              <a:gd name="connsiteY5" fmla="*/ 59960 h 569626"/>
              <a:gd name="connsiteX6" fmla="*/ 74950 w 104931"/>
              <a:gd name="connsiteY6" fmla="*/ 0 h 56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931" h="569626">
                <a:moveTo>
                  <a:pt x="0" y="569626"/>
                </a:moveTo>
                <a:cubicBezTo>
                  <a:pt x="4997" y="534649"/>
                  <a:pt x="11291" y="499833"/>
                  <a:pt x="14990" y="464695"/>
                </a:cubicBezTo>
                <a:cubicBezTo>
                  <a:pt x="21289" y="404857"/>
                  <a:pt x="20088" y="344163"/>
                  <a:pt x="29980" y="284813"/>
                </a:cubicBezTo>
                <a:cubicBezTo>
                  <a:pt x="35175" y="253641"/>
                  <a:pt x="49967" y="224852"/>
                  <a:pt x="59960" y="194872"/>
                </a:cubicBezTo>
                <a:lnTo>
                  <a:pt x="89940" y="104931"/>
                </a:lnTo>
                <a:lnTo>
                  <a:pt x="104931" y="59960"/>
                </a:lnTo>
                <a:cubicBezTo>
                  <a:pt x="87705" y="8286"/>
                  <a:pt x="101113" y="26163"/>
                  <a:pt x="74950" y="0"/>
                </a:cubicBezTo>
              </a:path>
            </a:pathLst>
          </a:cu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Forme libre 47"/>
          <p:cNvSpPr/>
          <p:nvPr/>
        </p:nvSpPr>
        <p:spPr>
          <a:xfrm>
            <a:off x="4637351" y="3282846"/>
            <a:ext cx="494676" cy="241030"/>
          </a:xfrm>
          <a:custGeom>
            <a:avLst/>
            <a:gdLst>
              <a:gd name="connsiteX0" fmla="*/ 494676 w 494676"/>
              <a:gd name="connsiteY0" fmla="*/ 209862 h 241030"/>
              <a:gd name="connsiteX1" fmla="*/ 209863 w 494676"/>
              <a:gd name="connsiteY1" fmla="*/ 209862 h 241030"/>
              <a:gd name="connsiteX2" fmla="*/ 179882 w 494676"/>
              <a:gd name="connsiteY2" fmla="*/ 179882 h 241030"/>
              <a:gd name="connsiteX3" fmla="*/ 104931 w 494676"/>
              <a:gd name="connsiteY3" fmla="*/ 119921 h 241030"/>
              <a:gd name="connsiteX4" fmla="*/ 89941 w 494676"/>
              <a:gd name="connsiteY4" fmla="*/ 74951 h 241030"/>
              <a:gd name="connsiteX5" fmla="*/ 44971 w 494676"/>
              <a:gd name="connsiteY5" fmla="*/ 44970 h 241030"/>
              <a:gd name="connsiteX6" fmla="*/ 0 w 494676"/>
              <a:gd name="connsiteY6" fmla="*/ 0 h 241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676" h="241030">
                <a:moveTo>
                  <a:pt x="494676" y="209862"/>
                </a:moveTo>
                <a:cubicBezTo>
                  <a:pt x="421873" y="215462"/>
                  <a:pt x="292980" y="241030"/>
                  <a:pt x="209863" y="209862"/>
                </a:cubicBezTo>
                <a:cubicBezTo>
                  <a:pt x="196630" y="204900"/>
                  <a:pt x="190918" y="188711"/>
                  <a:pt x="179882" y="179882"/>
                </a:cubicBezTo>
                <a:cubicBezTo>
                  <a:pt x="85338" y="104248"/>
                  <a:pt x="177316" y="192306"/>
                  <a:pt x="104931" y="119921"/>
                </a:cubicBezTo>
                <a:cubicBezTo>
                  <a:pt x="99934" y="104931"/>
                  <a:pt x="99812" y="87289"/>
                  <a:pt x="89941" y="74951"/>
                </a:cubicBezTo>
                <a:cubicBezTo>
                  <a:pt x="78687" y="60883"/>
                  <a:pt x="59039" y="56224"/>
                  <a:pt x="44971" y="44970"/>
                </a:cubicBezTo>
                <a:cubicBezTo>
                  <a:pt x="44965" y="44965"/>
                  <a:pt x="7498" y="7498"/>
                  <a:pt x="0" y="0"/>
                </a:cubicBezTo>
              </a:path>
            </a:pathLst>
          </a:cu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Forme libre 48"/>
          <p:cNvSpPr/>
          <p:nvPr/>
        </p:nvSpPr>
        <p:spPr>
          <a:xfrm>
            <a:off x="2748591" y="1379095"/>
            <a:ext cx="2923082" cy="1049312"/>
          </a:xfrm>
          <a:custGeom>
            <a:avLst/>
            <a:gdLst>
              <a:gd name="connsiteX0" fmla="*/ 2923082 w 2923082"/>
              <a:gd name="connsiteY0" fmla="*/ 1049312 h 1049312"/>
              <a:gd name="connsiteX1" fmla="*/ 2788170 w 2923082"/>
              <a:gd name="connsiteY1" fmla="*/ 1019331 h 1049312"/>
              <a:gd name="connsiteX2" fmla="*/ 2743200 w 2923082"/>
              <a:gd name="connsiteY2" fmla="*/ 989351 h 1049312"/>
              <a:gd name="connsiteX3" fmla="*/ 2713219 w 2923082"/>
              <a:gd name="connsiteY3" fmla="*/ 959371 h 1049312"/>
              <a:gd name="connsiteX4" fmla="*/ 2668249 w 2923082"/>
              <a:gd name="connsiteY4" fmla="*/ 944380 h 1049312"/>
              <a:gd name="connsiteX5" fmla="*/ 2593298 w 2923082"/>
              <a:gd name="connsiteY5" fmla="*/ 884420 h 1049312"/>
              <a:gd name="connsiteX6" fmla="*/ 2503357 w 2923082"/>
              <a:gd name="connsiteY6" fmla="*/ 779489 h 1049312"/>
              <a:gd name="connsiteX7" fmla="*/ 2488367 w 2923082"/>
              <a:gd name="connsiteY7" fmla="*/ 719528 h 1049312"/>
              <a:gd name="connsiteX8" fmla="*/ 2413416 w 2923082"/>
              <a:gd name="connsiteY8" fmla="*/ 644577 h 1049312"/>
              <a:gd name="connsiteX9" fmla="*/ 2353455 w 2923082"/>
              <a:gd name="connsiteY9" fmla="*/ 554636 h 1049312"/>
              <a:gd name="connsiteX10" fmla="*/ 2293495 w 2923082"/>
              <a:gd name="connsiteY10" fmla="*/ 494675 h 1049312"/>
              <a:gd name="connsiteX11" fmla="*/ 2278505 w 2923082"/>
              <a:gd name="connsiteY11" fmla="*/ 449705 h 1049312"/>
              <a:gd name="connsiteX12" fmla="*/ 2203554 w 2923082"/>
              <a:gd name="connsiteY12" fmla="*/ 404735 h 1049312"/>
              <a:gd name="connsiteX13" fmla="*/ 2173573 w 2923082"/>
              <a:gd name="connsiteY13" fmla="*/ 374754 h 1049312"/>
              <a:gd name="connsiteX14" fmla="*/ 2128603 w 2923082"/>
              <a:gd name="connsiteY14" fmla="*/ 359764 h 1049312"/>
              <a:gd name="connsiteX15" fmla="*/ 2053652 w 2923082"/>
              <a:gd name="connsiteY15" fmla="*/ 329784 h 1049312"/>
              <a:gd name="connsiteX16" fmla="*/ 2008682 w 2923082"/>
              <a:gd name="connsiteY16" fmla="*/ 299803 h 1049312"/>
              <a:gd name="connsiteX17" fmla="*/ 1828800 w 2923082"/>
              <a:gd name="connsiteY17" fmla="*/ 269823 h 1049312"/>
              <a:gd name="connsiteX18" fmla="*/ 1738859 w 2923082"/>
              <a:gd name="connsiteY18" fmla="*/ 239843 h 1049312"/>
              <a:gd name="connsiteX19" fmla="*/ 1573967 w 2923082"/>
              <a:gd name="connsiteY19" fmla="*/ 179882 h 1049312"/>
              <a:gd name="connsiteX20" fmla="*/ 1528996 w 2923082"/>
              <a:gd name="connsiteY20" fmla="*/ 164892 h 1049312"/>
              <a:gd name="connsiteX21" fmla="*/ 1484026 w 2923082"/>
              <a:gd name="connsiteY21" fmla="*/ 149902 h 1049312"/>
              <a:gd name="connsiteX22" fmla="*/ 1439055 w 2923082"/>
              <a:gd name="connsiteY22" fmla="*/ 119921 h 1049312"/>
              <a:gd name="connsiteX23" fmla="*/ 1334124 w 2923082"/>
              <a:gd name="connsiteY23" fmla="*/ 44971 h 1049312"/>
              <a:gd name="connsiteX24" fmla="*/ 1274164 w 2923082"/>
              <a:gd name="connsiteY24" fmla="*/ 14990 h 1049312"/>
              <a:gd name="connsiteX25" fmla="*/ 1079291 w 2923082"/>
              <a:gd name="connsiteY25" fmla="*/ 0 h 1049312"/>
              <a:gd name="connsiteX26" fmla="*/ 989350 w 2923082"/>
              <a:gd name="connsiteY26" fmla="*/ 14990 h 1049312"/>
              <a:gd name="connsiteX27" fmla="*/ 884419 w 2923082"/>
              <a:gd name="connsiteY27" fmla="*/ 44971 h 1049312"/>
              <a:gd name="connsiteX28" fmla="*/ 824459 w 2923082"/>
              <a:gd name="connsiteY28" fmla="*/ 59961 h 1049312"/>
              <a:gd name="connsiteX29" fmla="*/ 674557 w 2923082"/>
              <a:gd name="connsiteY29" fmla="*/ 179882 h 1049312"/>
              <a:gd name="connsiteX30" fmla="*/ 614596 w 2923082"/>
              <a:gd name="connsiteY30" fmla="*/ 224853 h 1049312"/>
              <a:gd name="connsiteX31" fmla="*/ 479685 w 2923082"/>
              <a:gd name="connsiteY31" fmla="*/ 269823 h 1049312"/>
              <a:gd name="connsiteX32" fmla="*/ 404734 w 2923082"/>
              <a:gd name="connsiteY32" fmla="*/ 299803 h 1049312"/>
              <a:gd name="connsiteX33" fmla="*/ 134911 w 2923082"/>
              <a:gd name="connsiteY33" fmla="*/ 269823 h 1049312"/>
              <a:gd name="connsiteX34" fmla="*/ 89941 w 2923082"/>
              <a:gd name="connsiteY34" fmla="*/ 254833 h 1049312"/>
              <a:gd name="connsiteX35" fmla="*/ 0 w 2923082"/>
              <a:gd name="connsiteY35" fmla="*/ 239843 h 1049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923082" h="1049312">
                <a:moveTo>
                  <a:pt x="2923082" y="1049312"/>
                </a:moveTo>
                <a:cubicBezTo>
                  <a:pt x="2888542" y="1043555"/>
                  <a:pt x="2825071" y="1037781"/>
                  <a:pt x="2788170" y="1019331"/>
                </a:cubicBezTo>
                <a:cubicBezTo>
                  <a:pt x="2772056" y="1011274"/>
                  <a:pt x="2757268" y="1000605"/>
                  <a:pt x="2743200" y="989351"/>
                </a:cubicBezTo>
                <a:cubicBezTo>
                  <a:pt x="2732164" y="980522"/>
                  <a:pt x="2725338" y="966642"/>
                  <a:pt x="2713219" y="959371"/>
                </a:cubicBezTo>
                <a:cubicBezTo>
                  <a:pt x="2699670" y="951241"/>
                  <a:pt x="2683239" y="949377"/>
                  <a:pt x="2668249" y="944380"/>
                </a:cubicBezTo>
                <a:cubicBezTo>
                  <a:pt x="2566177" y="842311"/>
                  <a:pt x="2725685" y="997895"/>
                  <a:pt x="2593298" y="884420"/>
                </a:cubicBezTo>
                <a:cubicBezTo>
                  <a:pt x="2536753" y="835953"/>
                  <a:pt x="2538719" y="832532"/>
                  <a:pt x="2503357" y="779489"/>
                </a:cubicBezTo>
                <a:cubicBezTo>
                  <a:pt x="2498360" y="759502"/>
                  <a:pt x="2499795" y="736670"/>
                  <a:pt x="2488367" y="719528"/>
                </a:cubicBezTo>
                <a:cubicBezTo>
                  <a:pt x="2468768" y="690130"/>
                  <a:pt x="2429217" y="676179"/>
                  <a:pt x="2413416" y="644577"/>
                </a:cubicBezTo>
                <a:cubicBezTo>
                  <a:pt x="2377116" y="571975"/>
                  <a:pt x="2399237" y="600417"/>
                  <a:pt x="2353455" y="554636"/>
                </a:cubicBezTo>
                <a:cubicBezTo>
                  <a:pt x="2313482" y="434716"/>
                  <a:pt x="2373442" y="574623"/>
                  <a:pt x="2293495" y="494675"/>
                </a:cubicBezTo>
                <a:cubicBezTo>
                  <a:pt x="2282322" y="483502"/>
                  <a:pt x="2286635" y="463254"/>
                  <a:pt x="2278505" y="449705"/>
                </a:cubicBezTo>
                <a:cubicBezTo>
                  <a:pt x="2257928" y="415411"/>
                  <a:pt x="2238926" y="416526"/>
                  <a:pt x="2203554" y="404735"/>
                </a:cubicBezTo>
                <a:cubicBezTo>
                  <a:pt x="2193560" y="394741"/>
                  <a:pt x="2185692" y="382026"/>
                  <a:pt x="2173573" y="374754"/>
                </a:cubicBezTo>
                <a:cubicBezTo>
                  <a:pt x="2160024" y="366624"/>
                  <a:pt x="2143398" y="365312"/>
                  <a:pt x="2128603" y="359764"/>
                </a:cubicBezTo>
                <a:cubicBezTo>
                  <a:pt x="2103408" y="350316"/>
                  <a:pt x="2077719" y="341818"/>
                  <a:pt x="2053652" y="329784"/>
                </a:cubicBezTo>
                <a:cubicBezTo>
                  <a:pt x="2037538" y="321727"/>
                  <a:pt x="2024796" y="307860"/>
                  <a:pt x="2008682" y="299803"/>
                </a:cubicBezTo>
                <a:cubicBezTo>
                  <a:pt x="1958458" y="274691"/>
                  <a:pt x="1871540" y="274572"/>
                  <a:pt x="1828800" y="269823"/>
                </a:cubicBezTo>
                <a:cubicBezTo>
                  <a:pt x="1798820" y="259830"/>
                  <a:pt x="1768201" y="251580"/>
                  <a:pt x="1738859" y="239843"/>
                </a:cubicBezTo>
                <a:cubicBezTo>
                  <a:pt x="1634568" y="198126"/>
                  <a:pt x="1689433" y="218370"/>
                  <a:pt x="1573967" y="179882"/>
                </a:cubicBezTo>
                <a:lnTo>
                  <a:pt x="1528996" y="164892"/>
                </a:lnTo>
                <a:lnTo>
                  <a:pt x="1484026" y="149902"/>
                </a:lnTo>
                <a:cubicBezTo>
                  <a:pt x="1469036" y="139908"/>
                  <a:pt x="1453715" y="130393"/>
                  <a:pt x="1439055" y="119921"/>
                </a:cubicBezTo>
                <a:cubicBezTo>
                  <a:pt x="1406872" y="96933"/>
                  <a:pt x="1369459" y="65162"/>
                  <a:pt x="1334124" y="44971"/>
                </a:cubicBezTo>
                <a:cubicBezTo>
                  <a:pt x="1314722" y="33884"/>
                  <a:pt x="1296170" y="18873"/>
                  <a:pt x="1274164" y="14990"/>
                </a:cubicBezTo>
                <a:cubicBezTo>
                  <a:pt x="1210006" y="3668"/>
                  <a:pt x="1144249" y="4997"/>
                  <a:pt x="1079291" y="0"/>
                </a:cubicBezTo>
                <a:cubicBezTo>
                  <a:pt x="1049311" y="4997"/>
                  <a:pt x="1019154" y="9029"/>
                  <a:pt x="989350" y="14990"/>
                </a:cubicBezTo>
                <a:cubicBezTo>
                  <a:pt x="911242" y="30611"/>
                  <a:pt x="951096" y="25920"/>
                  <a:pt x="884419" y="44971"/>
                </a:cubicBezTo>
                <a:cubicBezTo>
                  <a:pt x="864610" y="50631"/>
                  <a:pt x="844446" y="54964"/>
                  <a:pt x="824459" y="59961"/>
                </a:cubicBezTo>
                <a:cubicBezTo>
                  <a:pt x="656807" y="227613"/>
                  <a:pt x="805070" y="98312"/>
                  <a:pt x="674557" y="179882"/>
                </a:cubicBezTo>
                <a:cubicBezTo>
                  <a:pt x="653371" y="193123"/>
                  <a:pt x="636436" y="212720"/>
                  <a:pt x="614596" y="224853"/>
                </a:cubicBezTo>
                <a:cubicBezTo>
                  <a:pt x="544221" y="263950"/>
                  <a:pt x="547601" y="247185"/>
                  <a:pt x="479685" y="269823"/>
                </a:cubicBezTo>
                <a:cubicBezTo>
                  <a:pt x="454158" y="278332"/>
                  <a:pt x="429718" y="289810"/>
                  <a:pt x="404734" y="299803"/>
                </a:cubicBezTo>
                <a:cubicBezTo>
                  <a:pt x="287018" y="290748"/>
                  <a:pt x="233637" y="294504"/>
                  <a:pt x="134911" y="269823"/>
                </a:cubicBezTo>
                <a:cubicBezTo>
                  <a:pt x="119582" y="265991"/>
                  <a:pt x="105366" y="258261"/>
                  <a:pt x="89941" y="254833"/>
                </a:cubicBezTo>
                <a:cubicBezTo>
                  <a:pt x="60271" y="248240"/>
                  <a:pt x="0" y="239843"/>
                  <a:pt x="0" y="239843"/>
                </a:cubicBezTo>
              </a:path>
            </a:pathLst>
          </a:cu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Forme libre 49"/>
          <p:cNvSpPr/>
          <p:nvPr/>
        </p:nvSpPr>
        <p:spPr>
          <a:xfrm>
            <a:off x="8609745" y="1379095"/>
            <a:ext cx="467293" cy="794479"/>
          </a:xfrm>
          <a:custGeom>
            <a:avLst/>
            <a:gdLst>
              <a:gd name="connsiteX0" fmla="*/ 0 w 467293"/>
              <a:gd name="connsiteY0" fmla="*/ 794479 h 794479"/>
              <a:gd name="connsiteX1" fmla="*/ 44970 w 467293"/>
              <a:gd name="connsiteY1" fmla="*/ 764498 h 794479"/>
              <a:gd name="connsiteX2" fmla="*/ 119921 w 467293"/>
              <a:gd name="connsiteY2" fmla="*/ 704538 h 794479"/>
              <a:gd name="connsiteX3" fmla="*/ 164891 w 467293"/>
              <a:gd name="connsiteY3" fmla="*/ 689548 h 794479"/>
              <a:gd name="connsiteX4" fmla="*/ 239842 w 467293"/>
              <a:gd name="connsiteY4" fmla="*/ 614597 h 794479"/>
              <a:gd name="connsiteX5" fmla="*/ 269823 w 467293"/>
              <a:gd name="connsiteY5" fmla="*/ 584616 h 794479"/>
              <a:gd name="connsiteX6" fmla="*/ 389744 w 467293"/>
              <a:gd name="connsiteY6" fmla="*/ 494675 h 794479"/>
              <a:gd name="connsiteX7" fmla="*/ 419724 w 467293"/>
              <a:gd name="connsiteY7" fmla="*/ 449705 h 794479"/>
              <a:gd name="connsiteX8" fmla="*/ 434714 w 467293"/>
              <a:gd name="connsiteY8" fmla="*/ 314794 h 794479"/>
              <a:gd name="connsiteX9" fmla="*/ 464695 w 467293"/>
              <a:gd name="connsiteY9" fmla="*/ 269823 h 794479"/>
              <a:gd name="connsiteX10" fmla="*/ 449705 w 467293"/>
              <a:gd name="connsiteY10" fmla="*/ 224853 h 794479"/>
              <a:gd name="connsiteX11" fmla="*/ 419724 w 467293"/>
              <a:gd name="connsiteY11" fmla="*/ 119921 h 794479"/>
              <a:gd name="connsiteX12" fmla="*/ 389744 w 467293"/>
              <a:gd name="connsiteY12" fmla="*/ 74951 h 794479"/>
              <a:gd name="connsiteX13" fmla="*/ 359764 w 467293"/>
              <a:gd name="connsiteY13" fmla="*/ 0 h 794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67293" h="794479">
                <a:moveTo>
                  <a:pt x="0" y="794479"/>
                </a:moveTo>
                <a:cubicBezTo>
                  <a:pt x="14990" y="784485"/>
                  <a:pt x="30902" y="775752"/>
                  <a:pt x="44970" y="764498"/>
                </a:cubicBezTo>
                <a:cubicBezTo>
                  <a:pt x="91441" y="727321"/>
                  <a:pt x="58410" y="735294"/>
                  <a:pt x="119921" y="704538"/>
                </a:cubicBezTo>
                <a:cubicBezTo>
                  <a:pt x="134054" y="697472"/>
                  <a:pt x="149901" y="694545"/>
                  <a:pt x="164891" y="689548"/>
                </a:cubicBezTo>
                <a:lnTo>
                  <a:pt x="239842" y="614597"/>
                </a:lnTo>
                <a:cubicBezTo>
                  <a:pt x="249836" y="604603"/>
                  <a:pt x="258063" y="592456"/>
                  <a:pt x="269823" y="584616"/>
                </a:cubicBezTo>
                <a:cubicBezTo>
                  <a:pt x="310935" y="557209"/>
                  <a:pt x="358051" y="534292"/>
                  <a:pt x="389744" y="494675"/>
                </a:cubicBezTo>
                <a:cubicBezTo>
                  <a:pt x="400998" y="480607"/>
                  <a:pt x="409731" y="464695"/>
                  <a:pt x="419724" y="449705"/>
                </a:cubicBezTo>
                <a:cubicBezTo>
                  <a:pt x="424721" y="404735"/>
                  <a:pt x="423740" y="358690"/>
                  <a:pt x="434714" y="314794"/>
                </a:cubicBezTo>
                <a:cubicBezTo>
                  <a:pt x="439084" y="297316"/>
                  <a:pt x="461733" y="287594"/>
                  <a:pt x="464695" y="269823"/>
                </a:cubicBezTo>
                <a:cubicBezTo>
                  <a:pt x="467293" y="254237"/>
                  <a:pt x="454046" y="240046"/>
                  <a:pt x="449705" y="224853"/>
                </a:cubicBezTo>
                <a:cubicBezTo>
                  <a:pt x="443303" y="202446"/>
                  <a:pt x="431702" y="143878"/>
                  <a:pt x="419724" y="119921"/>
                </a:cubicBezTo>
                <a:cubicBezTo>
                  <a:pt x="411667" y="103807"/>
                  <a:pt x="399737" y="89941"/>
                  <a:pt x="389744" y="74951"/>
                </a:cubicBezTo>
                <a:cubicBezTo>
                  <a:pt x="371221" y="19380"/>
                  <a:pt x="381820" y="44113"/>
                  <a:pt x="359764" y="0"/>
                </a:cubicBezTo>
              </a:path>
            </a:pathLst>
          </a:cu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Forme libre 50"/>
          <p:cNvSpPr/>
          <p:nvPr/>
        </p:nvSpPr>
        <p:spPr>
          <a:xfrm>
            <a:off x="305194" y="4192506"/>
            <a:ext cx="689547" cy="469435"/>
          </a:xfrm>
          <a:custGeom>
            <a:avLst/>
            <a:gdLst>
              <a:gd name="connsiteX0" fmla="*/ 689547 w 689547"/>
              <a:gd name="connsiteY0" fmla="*/ 469435 h 469435"/>
              <a:gd name="connsiteX1" fmla="*/ 524656 w 689547"/>
              <a:gd name="connsiteY1" fmla="*/ 424464 h 469435"/>
              <a:gd name="connsiteX2" fmla="*/ 479685 w 689547"/>
              <a:gd name="connsiteY2" fmla="*/ 409474 h 469435"/>
              <a:gd name="connsiteX3" fmla="*/ 434715 w 689547"/>
              <a:gd name="connsiteY3" fmla="*/ 394484 h 469435"/>
              <a:gd name="connsiteX4" fmla="*/ 344774 w 689547"/>
              <a:gd name="connsiteY4" fmla="*/ 379494 h 469435"/>
              <a:gd name="connsiteX5" fmla="*/ 254833 w 689547"/>
              <a:gd name="connsiteY5" fmla="*/ 349514 h 469435"/>
              <a:gd name="connsiteX6" fmla="*/ 224852 w 689547"/>
              <a:gd name="connsiteY6" fmla="*/ 319533 h 469435"/>
              <a:gd name="connsiteX7" fmla="*/ 194872 w 689547"/>
              <a:gd name="connsiteY7" fmla="*/ 229592 h 469435"/>
              <a:gd name="connsiteX8" fmla="*/ 164892 w 689547"/>
              <a:gd name="connsiteY8" fmla="*/ 184622 h 469435"/>
              <a:gd name="connsiteX9" fmla="*/ 89941 w 689547"/>
              <a:gd name="connsiteY9" fmla="*/ 124661 h 469435"/>
              <a:gd name="connsiteX10" fmla="*/ 29980 w 689547"/>
              <a:gd name="connsiteY10" fmla="*/ 49710 h 469435"/>
              <a:gd name="connsiteX11" fmla="*/ 0 w 689547"/>
              <a:gd name="connsiteY11" fmla="*/ 4740 h 469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9547" h="469435">
                <a:moveTo>
                  <a:pt x="689547" y="469435"/>
                </a:moveTo>
                <a:cubicBezTo>
                  <a:pt x="583605" y="448247"/>
                  <a:pt x="638772" y="462503"/>
                  <a:pt x="524656" y="424464"/>
                </a:cubicBezTo>
                <a:lnTo>
                  <a:pt x="479685" y="409474"/>
                </a:lnTo>
                <a:cubicBezTo>
                  <a:pt x="464695" y="404477"/>
                  <a:pt x="450301" y="397082"/>
                  <a:pt x="434715" y="394484"/>
                </a:cubicBezTo>
                <a:cubicBezTo>
                  <a:pt x="404735" y="389487"/>
                  <a:pt x="374260" y="386866"/>
                  <a:pt x="344774" y="379494"/>
                </a:cubicBezTo>
                <a:cubicBezTo>
                  <a:pt x="314116" y="371829"/>
                  <a:pt x="254833" y="349514"/>
                  <a:pt x="254833" y="349514"/>
                </a:cubicBezTo>
                <a:cubicBezTo>
                  <a:pt x="244839" y="339520"/>
                  <a:pt x="231173" y="332174"/>
                  <a:pt x="224852" y="319533"/>
                </a:cubicBezTo>
                <a:cubicBezTo>
                  <a:pt x="210719" y="291267"/>
                  <a:pt x="212402" y="255886"/>
                  <a:pt x="194872" y="229592"/>
                </a:cubicBezTo>
                <a:cubicBezTo>
                  <a:pt x="184879" y="214602"/>
                  <a:pt x="177631" y="197361"/>
                  <a:pt x="164892" y="184622"/>
                </a:cubicBezTo>
                <a:cubicBezTo>
                  <a:pt x="86976" y="106707"/>
                  <a:pt x="149280" y="198835"/>
                  <a:pt x="89941" y="124661"/>
                </a:cubicBezTo>
                <a:cubicBezTo>
                  <a:pt x="14307" y="30117"/>
                  <a:pt x="102365" y="122095"/>
                  <a:pt x="29980" y="49710"/>
                </a:cubicBezTo>
                <a:cubicBezTo>
                  <a:pt x="13410" y="0"/>
                  <a:pt x="30791" y="4740"/>
                  <a:pt x="0" y="4740"/>
                </a:cubicBezTo>
              </a:path>
            </a:pathLst>
          </a:cu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Forme libre 51"/>
          <p:cNvSpPr/>
          <p:nvPr/>
        </p:nvSpPr>
        <p:spPr>
          <a:xfrm>
            <a:off x="155292" y="4901784"/>
            <a:ext cx="1064302" cy="869429"/>
          </a:xfrm>
          <a:custGeom>
            <a:avLst/>
            <a:gdLst>
              <a:gd name="connsiteX0" fmla="*/ 1064302 w 1064302"/>
              <a:gd name="connsiteY0" fmla="*/ 869429 h 869429"/>
              <a:gd name="connsiteX1" fmla="*/ 1004341 w 1064302"/>
              <a:gd name="connsiteY1" fmla="*/ 809468 h 869429"/>
              <a:gd name="connsiteX2" fmla="*/ 929390 w 1064302"/>
              <a:gd name="connsiteY2" fmla="*/ 719527 h 869429"/>
              <a:gd name="connsiteX3" fmla="*/ 884420 w 1064302"/>
              <a:gd name="connsiteY3" fmla="*/ 704537 h 869429"/>
              <a:gd name="connsiteX4" fmla="*/ 794479 w 1064302"/>
              <a:gd name="connsiteY4" fmla="*/ 659567 h 869429"/>
              <a:gd name="connsiteX5" fmla="*/ 689548 w 1064302"/>
              <a:gd name="connsiteY5" fmla="*/ 569626 h 869429"/>
              <a:gd name="connsiteX6" fmla="*/ 599607 w 1064302"/>
              <a:gd name="connsiteY6" fmla="*/ 539646 h 869429"/>
              <a:gd name="connsiteX7" fmla="*/ 494676 w 1064302"/>
              <a:gd name="connsiteY7" fmla="*/ 509665 h 869429"/>
              <a:gd name="connsiteX8" fmla="*/ 449705 w 1064302"/>
              <a:gd name="connsiteY8" fmla="*/ 464695 h 869429"/>
              <a:gd name="connsiteX9" fmla="*/ 389744 w 1064302"/>
              <a:gd name="connsiteY9" fmla="*/ 434714 h 869429"/>
              <a:gd name="connsiteX10" fmla="*/ 374754 w 1064302"/>
              <a:gd name="connsiteY10" fmla="*/ 194872 h 869429"/>
              <a:gd name="connsiteX11" fmla="*/ 359764 w 1064302"/>
              <a:gd name="connsiteY11" fmla="*/ 149901 h 869429"/>
              <a:gd name="connsiteX12" fmla="*/ 314794 w 1064302"/>
              <a:gd name="connsiteY12" fmla="*/ 134911 h 869429"/>
              <a:gd name="connsiteX13" fmla="*/ 224853 w 1064302"/>
              <a:gd name="connsiteY13" fmla="*/ 89941 h 869429"/>
              <a:gd name="connsiteX14" fmla="*/ 194872 w 1064302"/>
              <a:gd name="connsiteY14" fmla="*/ 59960 h 869429"/>
              <a:gd name="connsiteX15" fmla="*/ 74951 w 1064302"/>
              <a:gd name="connsiteY15" fmla="*/ 29980 h 869429"/>
              <a:gd name="connsiteX16" fmla="*/ 0 w 1064302"/>
              <a:gd name="connsiteY16" fmla="*/ 0 h 869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64302" h="869429">
                <a:moveTo>
                  <a:pt x="1064302" y="869429"/>
                </a:moveTo>
                <a:cubicBezTo>
                  <a:pt x="1044315" y="849442"/>
                  <a:pt x="1022954" y="830740"/>
                  <a:pt x="1004341" y="809468"/>
                </a:cubicBezTo>
                <a:cubicBezTo>
                  <a:pt x="994197" y="797875"/>
                  <a:pt x="952538" y="733416"/>
                  <a:pt x="929390" y="719527"/>
                </a:cubicBezTo>
                <a:cubicBezTo>
                  <a:pt x="915841" y="711397"/>
                  <a:pt x="898553" y="711603"/>
                  <a:pt x="884420" y="704537"/>
                </a:cubicBezTo>
                <a:cubicBezTo>
                  <a:pt x="768185" y="646420"/>
                  <a:pt x="907512" y="697245"/>
                  <a:pt x="794479" y="659567"/>
                </a:cubicBezTo>
                <a:cubicBezTo>
                  <a:pt x="764762" y="629850"/>
                  <a:pt x="730641" y="587889"/>
                  <a:pt x="689548" y="569626"/>
                </a:cubicBezTo>
                <a:cubicBezTo>
                  <a:pt x="660670" y="556791"/>
                  <a:pt x="629587" y="549639"/>
                  <a:pt x="599607" y="539646"/>
                </a:cubicBezTo>
                <a:cubicBezTo>
                  <a:pt x="535082" y="518137"/>
                  <a:pt x="569978" y="528490"/>
                  <a:pt x="494676" y="509665"/>
                </a:cubicBezTo>
                <a:cubicBezTo>
                  <a:pt x="479686" y="494675"/>
                  <a:pt x="466956" y="477017"/>
                  <a:pt x="449705" y="464695"/>
                </a:cubicBezTo>
                <a:cubicBezTo>
                  <a:pt x="431521" y="451707"/>
                  <a:pt x="395725" y="456245"/>
                  <a:pt x="389744" y="434714"/>
                </a:cubicBezTo>
                <a:cubicBezTo>
                  <a:pt x="368305" y="357533"/>
                  <a:pt x="383140" y="274535"/>
                  <a:pt x="374754" y="194872"/>
                </a:cubicBezTo>
                <a:cubicBezTo>
                  <a:pt x="373100" y="179158"/>
                  <a:pt x="370937" y="161074"/>
                  <a:pt x="359764" y="149901"/>
                </a:cubicBezTo>
                <a:cubicBezTo>
                  <a:pt x="348591" y="138728"/>
                  <a:pt x="329784" y="139908"/>
                  <a:pt x="314794" y="134911"/>
                </a:cubicBezTo>
                <a:cubicBezTo>
                  <a:pt x="244973" y="65093"/>
                  <a:pt x="335363" y="145197"/>
                  <a:pt x="224853" y="89941"/>
                </a:cubicBezTo>
                <a:cubicBezTo>
                  <a:pt x="212212" y="83620"/>
                  <a:pt x="206991" y="67232"/>
                  <a:pt x="194872" y="59960"/>
                </a:cubicBezTo>
                <a:cubicBezTo>
                  <a:pt x="170397" y="45275"/>
                  <a:pt x="93374" y="34586"/>
                  <a:pt x="74951" y="29980"/>
                </a:cubicBezTo>
                <a:cubicBezTo>
                  <a:pt x="37906" y="20719"/>
                  <a:pt x="31014" y="15507"/>
                  <a:pt x="0" y="0"/>
                </a:cubicBezTo>
              </a:path>
            </a:pathLst>
          </a:cu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Forme libre 52"/>
          <p:cNvSpPr/>
          <p:nvPr/>
        </p:nvSpPr>
        <p:spPr>
          <a:xfrm>
            <a:off x="503900" y="4302177"/>
            <a:ext cx="558880" cy="1340497"/>
          </a:xfrm>
          <a:custGeom>
            <a:avLst/>
            <a:gdLst>
              <a:gd name="connsiteX0" fmla="*/ 550802 w 558880"/>
              <a:gd name="connsiteY0" fmla="*/ 1304144 h 1340497"/>
              <a:gd name="connsiteX1" fmla="*/ 520822 w 558880"/>
              <a:gd name="connsiteY1" fmla="*/ 1169233 h 1340497"/>
              <a:gd name="connsiteX2" fmla="*/ 490841 w 558880"/>
              <a:gd name="connsiteY2" fmla="*/ 1064302 h 1340497"/>
              <a:gd name="connsiteX3" fmla="*/ 460861 w 558880"/>
              <a:gd name="connsiteY3" fmla="*/ 1034321 h 1340497"/>
              <a:gd name="connsiteX4" fmla="*/ 445871 w 558880"/>
              <a:gd name="connsiteY4" fmla="*/ 974361 h 1340497"/>
              <a:gd name="connsiteX5" fmla="*/ 340940 w 558880"/>
              <a:gd name="connsiteY5" fmla="*/ 884420 h 1340497"/>
              <a:gd name="connsiteX6" fmla="*/ 310959 w 558880"/>
              <a:gd name="connsiteY6" fmla="*/ 854439 h 1340497"/>
              <a:gd name="connsiteX7" fmla="*/ 265989 w 558880"/>
              <a:gd name="connsiteY7" fmla="*/ 764498 h 1340497"/>
              <a:gd name="connsiteX8" fmla="*/ 221018 w 558880"/>
              <a:gd name="connsiteY8" fmla="*/ 719528 h 1340497"/>
              <a:gd name="connsiteX9" fmla="*/ 116087 w 558880"/>
              <a:gd name="connsiteY9" fmla="*/ 704538 h 1340497"/>
              <a:gd name="connsiteX10" fmla="*/ 101097 w 558880"/>
              <a:gd name="connsiteY10" fmla="*/ 644577 h 1340497"/>
              <a:gd name="connsiteX11" fmla="*/ 71117 w 558880"/>
              <a:gd name="connsiteY11" fmla="*/ 554636 h 1340497"/>
              <a:gd name="connsiteX12" fmla="*/ 26146 w 558880"/>
              <a:gd name="connsiteY12" fmla="*/ 389744 h 1340497"/>
              <a:gd name="connsiteX13" fmla="*/ 11156 w 558880"/>
              <a:gd name="connsiteY13" fmla="*/ 0 h 1340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58880" h="1340497">
                <a:moveTo>
                  <a:pt x="550802" y="1304144"/>
                </a:moveTo>
                <a:cubicBezTo>
                  <a:pt x="514247" y="1157923"/>
                  <a:pt x="558880" y="1340497"/>
                  <a:pt x="520822" y="1169233"/>
                </a:cubicBezTo>
                <a:cubicBezTo>
                  <a:pt x="518515" y="1158851"/>
                  <a:pt x="499681" y="1079035"/>
                  <a:pt x="490841" y="1064302"/>
                </a:cubicBezTo>
                <a:cubicBezTo>
                  <a:pt x="483570" y="1052183"/>
                  <a:pt x="470854" y="1044315"/>
                  <a:pt x="460861" y="1034321"/>
                </a:cubicBezTo>
                <a:cubicBezTo>
                  <a:pt x="455864" y="1014334"/>
                  <a:pt x="456790" y="991831"/>
                  <a:pt x="445871" y="974361"/>
                </a:cubicBezTo>
                <a:cubicBezTo>
                  <a:pt x="409786" y="916625"/>
                  <a:pt x="386091" y="920541"/>
                  <a:pt x="340940" y="884420"/>
                </a:cubicBezTo>
                <a:cubicBezTo>
                  <a:pt x="329904" y="875591"/>
                  <a:pt x="320953" y="864433"/>
                  <a:pt x="310959" y="854439"/>
                </a:cubicBezTo>
                <a:cubicBezTo>
                  <a:pt x="295936" y="809370"/>
                  <a:pt x="298275" y="803242"/>
                  <a:pt x="265989" y="764498"/>
                </a:cubicBezTo>
                <a:cubicBezTo>
                  <a:pt x="252418" y="748212"/>
                  <a:pt x="240701" y="727401"/>
                  <a:pt x="221018" y="719528"/>
                </a:cubicBezTo>
                <a:cubicBezTo>
                  <a:pt x="188213" y="706406"/>
                  <a:pt x="151064" y="709535"/>
                  <a:pt x="116087" y="704538"/>
                </a:cubicBezTo>
                <a:cubicBezTo>
                  <a:pt x="111090" y="684551"/>
                  <a:pt x="107017" y="664310"/>
                  <a:pt x="101097" y="644577"/>
                </a:cubicBezTo>
                <a:cubicBezTo>
                  <a:pt x="92016" y="614308"/>
                  <a:pt x="78782" y="585294"/>
                  <a:pt x="71117" y="554636"/>
                </a:cubicBezTo>
                <a:cubicBezTo>
                  <a:pt x="37304" y="419386"/>
                  <a:pt x="54166" y="473805"/>
                  <a:pt x="26146" y="389744"/>
                </a:cubicBezTo>
                <a:cubicBezTo>
                  <a:pt x="0" y="180577"/>
                  <a:pt x="11156" y="310108"/>
                  <a:pt x="11156" y="0"/>
                </a:cubicBezTo>
              </a:path>
            </a:pathLst>
          </a:cu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Forme libre 53"/>
          <p:cNvSpPr/>
          <p:nvPr/>
        </p:nvSpPr>
        <p:spPr>
          <a:xfrm>
            <a:off x="485076" y="1334125"/>
            <a:ext cx="8889167" cy="3687580"/>
          </a:xfrm>
          <a:custGeom>
            <a:avLst/>
            <a:gdLst>
              <a:gd name="connsiteX0" fmla="*/ 8889167 w 8889167"/>
              <a:gd name="connsiteY0" fmla="*/ 14990 h 3687580"/>
              <a:gd name="connsiteX1" fmla="*/ 8724275 w 8889167"/>
              <a:gd name="connsiteY1" fmla="*/ 0 h 3687580"/>
              <a:gd name="connsiteX2" fmla="*/ 8574374 w 8889167"/>
              <a:gd name="connsiteY2" fmla="*/ 14990 h 3687580"/>
              <a:gd name="connsiteX3" fmla="*/ 8529403 w 8889167"/>
              <a:gd name="connsiteY3" fmla="*/ 29980 h 3687580"/>
              <a:gd name="connsiteX4" fmla="*/ 8424472 w 8889167"/>
              <a:gd name="connsiteY4" fmla="*/ 59960 h 3687580"/>
              <a:gd name="connsiteX5" fmla="*/ 8379501 w 8889167"/>
              <a:gd name="connsiteY5" fmla="*/ 89941 h 3687580"/>
              <a:gd name="connsiteX6" fmla="*/ 8229600 w 8889167"/>
              <a:gd name="connsiteY6" fmla="*/ 134911 h 3687580"/>
              <a:gd name="connsiteX7" fmla="*/ 8184629 w 8889167"/>
              <a:gd name="connsiteY7" fmla="*/ 149901 h 3687580"/>
              <a:gd name="connsiteX8" fmla="*/ 8019738 w 8889167"/>
              <a:gd name="connsiteY8" fmla="*/ 134911 h 3687580"/>
              <a:gd name="connsiteX9" fmla="*/ 7944787 w 8889167"/>
              <a:gd name="connsiteY9" fmla="*/ 119921 h 3687580"/>
              <a:gd name="connsiteX10" fmla="*/ 7704944 w 8889167"/>
              <a:gd name="connsiteY10" fmla="*/ 134911 h 3687580"/>
              <a:gd name="connsiteX11" fmla="*/ 7659974 w 8889167"/>
              <a:gd name="connsiteY11" fmla="*/ 149901 h 3687580"/>
              <a:gd name="connsiteX12" fmla="*/ 7570033 w 8889167"/>
              <a:gd name="connsiteY12" fmla="*/ 209862 h 3687580"/>
              <a:gd name="connsiteX13" fmla="*/ 7525062 w 8889167"/>
              <a:gd name="connsiteY13" fmla="*/ 224852 h 3687580"/>
              <a:gd name="connsiteX14" fmla="*/ 7435121 w 8889167"/>
              <a:gd name="connsiteY14" fmla="*/ 284813 h 3687580"/>
              <a:gd name="connsiteX15" fmla="*/ 7390151 w 8889167"/>
              <a:gd name="connsiteY15" fmla="*/ 269823 h 3687580"/>
              <a:gd name="connsiteX16" fmla="*/ 7300210 w 8889167"/>
              <a:gd name="connsiteY16" fmla="*/ 284813 h 3687580"/>
              <a:gd name="connsiteX17" fmla="*/ 7210269 w 8889167"/>
              <a:gd name="connsiteY17" fmla="*/ 344773 h 3687580"/>
              <a:gd name="connsiteX18" fmla="*/ 7180288 w 8889167"/>
              <a:gd name="connsiteY18" fmla="*/ 374754 h 3687580"/>
              <a:gd name="connsiteX19" fmla="*/ 7135318 w 8889167"/>
              <a:gd name="connsiteY19" fmla="*/ 389744 h 3687580"/>
              <a:gd name="connsiteX20" fmla="*/ 7015397 w 8889167"/>
              <a:gd name="connsiteY20" fmla="*/ 479685 h 3687580"/>
              <a:gd name="connsiteX21" fmla="*/ 6865495 w 8889167"/>
              <a:gd name="connsiteY21" fmla="*/ 494675 h 3687580"/>
              <a:gd name="connsiteX22" fmla="*/ 6820524 w 8889167"/>
              <a:gd name="connsiteY22" fmla="*/ 524655 h 3687580"/>
              <a:gd name="connsiteX23" fmla="*/ 6655633 w 8889167"/>
              <a:gd name="connsiteY23" fmla="*/ 674557 h 3687580"/>
              <a:gd name="connsiteX24" fmla="*/ 6565692 w 8889167"/>
              <a:gd name="connsiteY24" fmla="*/ 704537 h 3687580"/>
              <a:gd name="connsiteX25" fmla="*/ 6535711 w 8889167"/>
              <a:gd name="connsiteY25" fmla="*/ 734518 h 3687580"/>
              <a:gd name="connsiteX26" fmla="*/ 6430780 w 8889167"/>
              <a:gd name="connsiteY26" fmla="*/ 764498 h 3687580"/>
              <a:gd name="connsiteX27" fmla="*/ 6340839 w 8889167"/>
              <a:gd name="connsiteY27" fmla="*/ 794478 h 3687580"/>
              <a:gd name="connsiteX28" fmla="*/ 6250898 w 8889167"/>
              <a:gd name="connsiteY28" fmla="*/ 854439 h 3687580"/>
              <a:gd name="connsiteX29" fmla="*/ 6190938 w 8889167"/>
              <a:gd name="connsiteY29" fmla="*/ 869429 h 3687580"/>
              <a:gd name="connsiteX30" fmla="*/ 6145967 w 8889167"/>
              <a:gd name="connsiteY30" fmla="*/ 884419 h 3687580"/>
              <a:gd name="connsiteX31" fmla="*/ 6041036 w 8889167"/>
              <a:gd name="connsiteY31" fmla="*/ 899409 h 3687580"/>
              <a:gd name="connsiteX32" fmla="*/ 5951095 w 8889167"/>
              <a:gd name="connsiteY32" fmla="*/ 929390 h 3687580"/>
              <a:gd name="connsiteX33" fmla="*/ 5861154 w 8889167"/>
              <a:gd name="connsiteY33" fmla="*/ 974360 h 3687580"/>
              <a:gd name="connsiteX34" fmla="*/ 5666282 w 8889167"/>
              <a:gd name="connsiteY34" fmla="*/ 989350 h 3687580"/>
              <a:gd name="connsiteX35" fmla="*/ 5561351 w 8889167"/>
              <a:gd name="connsiteY35" fmla="*/ 1019331 h 3687580"/>
              <a:gd name="connsiteX36" fmla="*/ 5426439 w 8889167"/>
              <a:gd name="connsiteY36" fmla="*/ 1034321 h 3687580"/>
              <a:gd name="connsiteX37" fmla="*/ 5321508 w 8889167"/>
              <a:gd name="connsiteY37" fmla="*/ 1109272 h 3687580"/>
              <a:gd name="connsiteX38" fmla="*/ 5276538 w 8889167"/>
              <a:gd name="connsiteY38" fmla="*/ 1154242 h 3687580"/>
              <a:gd name="connsiteX39" fmla="*/ 5246557 w 8889167"/>
              <a:gd name="connsiteY39" fmla="*/ 1184223 h 3687580"/>
              <a:gd name="connsiteX40" fmla="*/ 5201587 w 8889167"/>
              <a:gd name="connsiteY40" fmla="*/ 1274164 h 3687580"/>
              <a:gd name="connsiteX41" fmla="*/ 5171606 w 8889167"/>
              <a:gd name="connsiteY41" fmla="*/ 1364105 h 3687580"/>
              <a:gd name="connsiteX42" fmla="*/ 5141626 w 8889167"/>
              <a:gd name="connsiteY42" fmla="*/ 1454045 h 3687580"/>
              <a:gd name="connsiteX43" fmla="*/ 5111646 w 8889167"/>
              <a:gd name="connsiteY43" fmla="*/ 1558977 h 3687580"/>
              <a:gd name="connsiteX44" fmla="*/ 5096656 w 8889167"/>
              <a:gd name="connsiteY44" fmla="*/ 1603947 h 3687580"/>
              <a:gd name="connsiteX45" fmla="*/ 5066675 w 8889167"/>
              <a:gd name="connsiteY45" fmla="*/ 1633927 h 3687580"/>
              <a:gd name="connsiteX46" fmla="*/ 5006715 w 8889167"/>
              <a:gd name="connsiteY46" fmla="*/ 1723868 h 3687580"/>
              <a:gd name="connsiteX47" fmla="*/ 4976734 w 8889167"/>
              <a:gd name="connsiteY47" fmla="*/ 1768839 h 3687580"/>
              <a:gd name="connsiteX48" fmla="*/ 4946754 w 8889167"/>
              <a:gd name="connsiteY48" fmla="*/ 1813809 h 3687580"/>
              <a:gd name="connsiteX49" fmla="*/ 4901783 w 8889167"/>
              <a:gd name="connsiteY49" fmla="*/ 1828800 h 3687580"/>
              <a:gd name="connsiteX50" fmla="*/ 4766872 w 8889167"/>
              <a:gd name="connsiteY50" fmla="*/ 1903750 h 3687580"/>
              <a:gd name="connsiteX51" fmla="*/ 4721901 w 8889167"/>
              <a:gd name="connsiteY51" fmla="*/ 1918741 h 3687580"/>
              <a:gd name="connsiteX52" fmla="*/ 4452079 w 8889167"/>
              <a:gd name="connsiteY52" fmla="*/ 1888760 h 3687580"/>
              <a:gd name="connsiteX53" fmla="*/ 4362138 w 8889167"/>
              <a:gd name="connsiteY53" fmla="*/ 1903750 h 3687580"/>
              <a:gd name="connsiteX54" fmla="*/ 4317167 w 8889167"/>
              <a:gd name="connsiteY54" fmla="*/ 1918741 h 3687580"/>
              <a:gd name="connsiteX55" fmla="*/ 4257206 w 8889167"/>
              <a:gd name="connsiteY55" fmla="*/ 1933731 h 3687580"/>
              <a:gd name="connsiteX56" fmla="*/ 4167265 w 8889167"/>
              <a:gd name="connsiteY56" fmla="*/ 1963711 h 3687580"/>
              <a:gd name="connsiteX57" fmla="*/ 4062334 w 8889167"/>
              <a:gd name="connsiteY57" fmla="*/ 2068642 h 3687580"/>
              <a:gd name="connsiteX58" fmla="*/ 4032354 w 8889167"/>
              <a:gd name="connsiteY58" fmla="*/ 2098623 h 3687580"/>
              <a:gd name="connsiteX59" fmla="*/ 4002374 w 8889167"/>
              <a:gd name="connsiteY59" fmla="*/ 2143593 h 3687580"/>
              <a:gd name="connsiteX60" fmla="*/ 3957403 w 8889167"/>
              <a:gd name="connsiteY60" fmla="*/ 2158583 h 3687580"/>
              <a:gd name="connsiteX61" fmla="*/ 3927423 w 8889167"/>
              <a:gd name="connsiteY61" fmla="*/ 2188564 h 3687580"/>
              <a:gd name="connsiteX62" fmla="*/ 3897442 w 8889167"/>
              <a:gd name="connsiteY62" fmla="*/ 2278505 h 3687580"/>
              <a:gd name="connsiteX63" fmla="*/ 3792511 w 8889167"/>
              <a:gd name="connsiteY63" fmla="*/ 2368445 h 3687580"/>
              <a:gd name="connsiteX64" fmla="*/ 3747541 w 8889167"/>
              <a:gd name="connsiteY64" fmla="*/ 2383436 h 3687580"/>
              <a:gd name="connsiteX65" fmla="*/ 3702570 w 8889167"/>
              <a:gd name="connsiteY65" fmla="*/ 2458386 h 3687580"/>
              <a:gd name="connsiteX66" fmla="*/ 3657600 w 8889167"/>
              <a:gd name="connsiteY66" fmla="*/ 2548327 h 3687580"/>
              <a:gd name="connsiteX67" fmla="*/ 3612629 w 8889167"/>
              <a:gd name="connsiteY67" fmla="*/ 2563318 h 3687580"/>
              <a:gd name="connsiteX68" fmla="*/ 3567659 w 8889167"/>
              <a:gd name="connsiteY68" fmla="*/ 2653259 h 3687580"/>
              <a:gd name="connsiteX69" fmla="*/ 3522688 w 8889167"/>
              <a:gd name="connsiteY69" fmla="*/ 2683239 h 3687580"/>
              <a:gd name="connsiteX70" fmla="*/ 3417757 w 8889167"/>
              <a:gd name="connsiteY70" fmla="*/ 2728209 h 3687580"/>
              <a:gd name="connsiteX71" fmla="*/ 3342806 w 8889167"/>
              <a:gd name="connsiteY71" fmla="*/ 2743200 h 3687580"/>
              <a:gd name="connsiteX72" fmla="*/ 3252865 w 8889167"/>
              <a:gd name="connsiteY72" fmla="*/ 2773180 h 3687580"/>
              <a:gd name="connsiteX73" fmla="*/ 3207895 w 8889167"/>
              <a:gd name="connsiteY73" fmla="*/ 2803160 h 3687580"/>
              <a:gd name="connsiteX74" fmla="*/ 3147934 w 8889167"/>
              <a:gd name="connsiteY74" fmla="*/ 2863121 h 3687580"/>
              <a:gd name="connsiteX75" fmla="*/ 3057993 w 8889167"/>
              <a:gd name="connsiteY75" fmla="*/ 2893101 h 3687580"/>
              <a:gd name="connsiteX76" fmla="*/ 3013023 w 8889167"/>
              <a:gd name="connsiteY76" fmla="*/ 2923082 h 3687580"/>
              <a:gd name="connsiteX77" fmla="*/ 2878111 w 8889167"/>
              <a:gd name="connsiteY77" fmla="*/ 2953062 h 3687580"/>
              <a:gd name="connsiteX78" fmla="*/ 2758190 w 8889167"/>
              <a:gd name="connsiteY78" fmla="*/ 2938072 h 3687580"/>
              <a:gd name="connsiteX79" fmla="*/ 2623279 w 8889167"/>
              <a:gd name="connsiteY79" fmla="*/ 2923082 h 3687580"/>
              <a:gd name="connsiteX80" fmla="*/ 2473377 w 8889167"/>
              <a:gd name="connsiteY80" fmla="*/ 2878111 h 3687580"/>
              <a:gd name="connsiteX81" fmla="*/ 2413416 w 8889167"/>
              <a:gd name="connsiteY81" fmla="*/ 2863121 h 3687580"/>
              <a:gd name="connsiteX82" fmla="*/ 2323475 w 8889167"/>
              <a:gd name="connsiteY82" fmla="*/ 2893101 h 3687580"/>
              <a:gd name="connsiteX83" fmla="*/ 2278505 w 8889167"/>
              <a:gd name="connsiteY83" fmla="*/ 2908091 h 3687580"/>
              <a:gd name="connsiteX84" fmla="*/ 2233534 w 8889167"/>
              <a:gd name="connsiteY84" fmla="*/ 2938072 h 3687580"/>
              <a:gd name="connsiteX85" fmla="*/ 2113613 w 8889167"/>
              <a:gd name="connsiteY85" fmla="*/ 2953062 h 3687580"/>
              <a:gd name="connsiteX86" fmla="*/ 2038662 w 8889167"/>
              <a:gd name="connsiteY86" fmla="*/ 2968052 h 3687580"/>
              <a:gd name="connsiteX87" fmla="*/ 1948721 w 8889167"/>
              <a:gd name="connsiteY87" fmla="*/ 2998032 h 3687580"/>
              <a:gd name="connsiteX88" fmla="*/ 1903751 w 8889167"/>
              <a:gd name="connsiteY88" fmla="*/ 3028013 h 3687580"/>
              <a:gd name="connsiteX89" fmla="*/ 1798820 w 8889167"/>
              <a:gd name="connsiteY89" fmla="*/ 3117954 h 3687580"/>
              <a:gd name="connsiteX90" fmla="*/ 1753849 w 8889167"/>
              <a:gd name="connsiteY90" fmla="*/ 3132944 h 3687580"/>
              <a:gd name="connsiteX91" fmla="*/ 1199213 w 8889167"/>
              <a:gd name="connsiteY91" fmla="*/ 3132944 h 3687580"/>
              <a:gd name="connsiteX92" fmla="*/ 1124262 w 8889167"/>
              <a:gd name="connsiteY92" fmla="*/ 3192905 h 3687580"/>
              <a:gd name="connsiteX93" fmla="*/ 1034321 w 8889167"/>
              <a:gd name="connsiteY93" fmla="*/ 3252865 h 3687580"/>
              <a:gd name="connsiteX94" fmla="*/ 944380 w 8889167"/>
              <a:gd name="connsiteY94" fmla="*/ 3237875 h 3687580"/>
              <a:gd name="connsiteX95" fmla="*/ 899410 w 8889167"/>
              <a:gd name="connsiteY95" fmla="*/ 3222885 h 3687580"/>
              <a:gd name="connsiteX96" fmla="*/ 689547 w 8889167"/>
              <a:gd name="connsiteY96" fmla="*/ 3237875 h 3687580"/>
              <a:gd name="connsiteX97" fmla="*/ 554636 w 8889167"/>
              <a:gd name="connsiteY97" fmla="*/ 3342806 h 3687580"/>
              <a:gd name="connsiteX98" fmla="*/ 509665 w 8889167"/>
              <a:gd name="connsiteY98" fmla="*/ 3372786 h 3687580"/>
              <a:gd name="connsiteX99" fmla="*/ 464695 w 8889167"/>
              <a:gd name="connsiteY99" fmla="*/ 3387777 h 3687580"/>
              <a:gd name="connsiteX100" fmla="*/ 344774 w 8889167"/>
              <a:gd name="connsiteY100" fmla="*/ 3432747 h 3687580"/>
              <a:gd name="connsiteX101" fmla="*/ 254833 w 8889167"/>
              <a:gd name="connsiteY101" fmla="*/ 3477718 h 3687580"/>
              <a:gd name="connsiteX102" fmla="*/ 209862 w 8889167"/>
              <a:gd name="connsiteY102" fmla="*/ 3507698 h 3687580"/>
              <a:gd name="connsiteX103" fmla="*/ 149901 w 8889167"/>
              <a:gd name="connsiteY103" fmla="*/ 3537678 h 3687580"/>
              <a:gd name="connsiteX104" fmla="*/ 119921 w 8889167"/>
              <a:gd name="connsiteY104" fmla="*/ 3567659 h 3687580"/>
              <a:gd name="connsiteX105" fmla="*/ 29980 w 8889167"/>
              <a:gd name="connsiteY105" fmla="*/ 3627619 h 3687580"/>
              <a:gd name="connsiteX106" fmla="*/ 0 w 8889167"/>
              <a:gd name="connsiteY106" fmla="*/ 3687580 h 3687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8889167" h="3687580">
                <a:moveTo>
                  <a:pt x="8889167" y="14990"/>
                </a:moveTo>
                <a:cubicBezTo>
                  <a:pt x="8834203" y="9993"/>
                  <a:pt x="8779466" y="0"/>
                  <a:pt x="8724275" y="0"/>
                </a:cubicBezTo>
                <a:cubicBezTo>
                  <a:pt x="8674059" y="0"/>
                  <a:pt x="8624006" y="7354"/>
                  <a:pt x="8574374" y="14990"/>
                </a:cubicBezTo>
                <a:cubicBezTo>
                  <a:pt x="8558757" y="17393"/>
                  <a:pt x="8544596" y="25639"/>
                  <a:pt x="8529403" y="29980"/>
                </a:cubicBezTo>
                <a:cubicBezTo>
                  <a:pt x="8397654" y="67622"/>
                  <a:pt x="8532288" y="24021"/>
                  <a:pt x="8424472" y="59960"/>
                </a:cubicBezTo>
                <a:cubicBezTo>
                  <a:pt x="8409482" y="69954"/>
                  <a:pt x="8395964" y="82624"/>
                  <a:pt x="8379501" y="89941"/>
                </a:cubicBezTo>
                <a:cubicBezTo>
                  <a:pt x="8315384" y="118438"/>
                  <a:pt x="8290642" y="117471"/>
                  <a:pt x="8229600" y="134911"/>
                </a:cubicBezTo>
                <a:cubicBezTo>
                  <a:pt x="8214407" y="139252"/>
                  <a:pt x="8199619" y="144904"/>
                  <a:pt x="8184629" y="149901"/>
                </a:cubicBezTo>
                <a:cubicBezTo>
                  <a:pt x="8129665" y="144904"/>
                  <a:pt x="8074502" y="141756"/>
                  <a:pt x="8019738" y="134911"/>
                </a:cubicBezTo>
                <a:cubicBezTo>
                  <a:pt x="7994456" y="131751"/>
                  <a:pt x="7970265" y="119921"/>
                  <a:pt x="7944787" y="119921"/>
                </a:cubicBezTo>
                <a:cubicBezTo>
                  <a:pt x="7864683" y="119921"/>
                  <a:pt x="7784892" y="129914"/>
                  <a:pt x="7704944" y="134911"/>
                </a:cubicBezTo>
                <a:cubicBezTo>
                  <a:pt x="7689954" y="139908"/>
                  <a:pt x="7673786" y="142227"/>
                  <a:pt x="7659974" y="149901"/>
                </a:cubicBezTo>
                <a:cubicBezTo>
                  <a:pt x="7628476" y="167400"/>
                  <a:pt x="7604216" y="198468"/>
                  <a:pt x="7570033" y="209862"/>
                </a:cubicBezTo>
                <a:lnTo>
                  <a:pt x="7525062" y="224852"/>
                </a:lnTo>
                <a:cubicBezTo>
                  <a:pt x="7498023" y="251891"/>
                  <a:pt x="7478510" y="284813"/>
                  <a:pt x="7435121" y="284813"/>
                </a:cubicBezTo>
                <a:cubicBezTo>
                  <a:pt x="7419320" y="284813"/>
                  <a:pt x="7405141" y="274820"/>
                  <a:pt x="7390151" y="269823"/>
                </a:cubicBezTo>
                <a:cubicBezTo>
                  <a:pt x="7360171" y="274820"/>
                  <a:pt x="7328266" y="273123"/>
                  <a:pt x="7300210" y="284813"/>
                </a:cubicBezTo>
                <a:cubicBezTo>
                  <a:pt x="7266950" y="298671"/>
                  <a:pt x="7235747" y="319295"/>
                  <a:pt x="7210269" y="344773"/>
                </a:cubicBezTo>
                <a:cubicBezTo>
                  <a:pt x="7200275" y="354767"/>
                  <a:pt x="7192407" y="367482"/>
                  <a:pt x="7180288" y="374754"/>
                </a:cubicBezTo>
                <a:cubicBezTo>
                  <a:pt x="7166739" y="382884"/>
                  <a:pt x="7150308" y="384747"/>
                  <a:pt x="7135318" y="389744"/>
                </a:cubicBezTo>
                <a:cubicBezTo>
                  <a:pt x="7086424" y="438638"/>
                  <a:pt x="7077237" y="470171"/>
                  <a:pt x="7015397" y="479685"/>
                </a:cubicBezTo>
                <a:cubicBezTo>
                  <a:pt x="6965764" y="487321"/>
                  <a:pt x="6915462" y="489678"/>
                  <a:pt x="6865495" y="494675"/>
                </a:cubicBezTo>
                <a:cubicBezTo>
                  <a:pt x="6850505" y="504668"/>
                  <a:pt x="6834082" y="512791"/>
                  <a:pt x="6820524" y="524655"/>
                </a:cubicBezTo>
                <a:cubicBezTo>
                  <a:pt x="6764886" y="573338"/>
                  <a:pt x="6720906" y="636481"/>
                  <a:pt x="6655633" y="674557"/>
                </a:cubicBezTo>
                <a:cubicBezTo>
                  <a:pt x="6628336" y="690480"/>
                  <a:pt x="6565692" y="704537"/>
                  <a:pt x="6565692" y="704537"/>
                </a:cubicBezTo>
                <a:cubicBezTo>
                  <a:pt x="6555698" y="714531"/>
                  <a:pt x="6547830" y="727246"/>
                  <a:pt x="6535711" y="734518"/>
                </a:cubicBezTo>
                <a:cubicBezTo>
                  <a:pt x="6518918" y="744594"/>
                  <a:pt x="6443847" y="760578"/>
                  <a:pt x="6430780" y="764498"/>
                </a:cubicBezTo>
                <a:cubicBezTo>
                  <a:pt x="6400511" y="773579"/>
                  <a:pt x="6340839" y="794478"/>
                  <a:pt x="6340839" y="794478"/>
                </a:cubicBezTo>
                <a:cubicBezTo>
                  <a:pt x="6310859" y="814465"/>
                  <a:pt x="6285854" y="845700"/>
                  <a:pt x="6250898" y="854439"/>
                </a:cubicBezTo>
                <a:cubicBezTo>
                  <a:pt x="6230911" y="859436"/>
                  <a:pt x="6210747" y="863769"/>
                  <a:pt x="6190938" y="869429"/>
                </a:cubicBezTo>
                <a:cubicBezTo>
                  <a:pt x="6175745" y="873770"/>
                  <a:pt x="6161461" y="881320"/>
                  <a:pt x="6145967" y="884419"/>
                </a:cubicBezTo>
                <a:cubicBezTo>
                  <a:pt x="6111321" y="891348"/>
                  <a:pt x="6076013" y="894412"/>
                  <a:pt x="6041036" y="899409"/>
                </a:cubicBezTo>
                <a:cubicBezTo>
                  <a:pt x="6011056" y="909403"/>
                  <a:pt x="5977390" y="911861"/>
                  <a:pt x="5951095" y="929390"/>
                </a:cubicBezTo>
                <a:cubicBezTo>
                  <a:pt x="5920194" y="949990"/>
                  <a:pt x="5899345" y="969586"/>
                  <a:pt x="5861154" y="974360"/>
                </a:cubicBezTo>
                <a:cubicBezTo>
                  <a:pt x="5796508" y="982441"/>
                  <a:pt x="5731239" y="984353"/>
                  <a:pt x="5666282" y="989350"/>
                </a:cubicBezTo>
                <a:cubicBezTo>
                  <a:pt x="5632700" y="1000545"/>
                  <a:pt x="5596310" y="1013953"/>
                  <a:pt x="5561351" y="1019331"/>
                </a:cubicBezTo>
                <a:cubicBezTo>
                  <a:pt x="5516630" y="1026211"/>
                  <a:pt x="5471410" y="1029324"/>
                  <a:pt x="5426439" y="1034321"/>
                </a:cubicBezTo>
                <a:cubicBezTo>
                  <a:pt x="5354654" y="1058249"/>
                  <a:pt x="5392642" y="1038138"/>
                  <a:pt x="5321508" y="1109272"/>
                </a:cubicBezTo>
                <a:lnTo>
                  <a:pt x="5276538" y="1154242"/>
                </a:lnTo>
                <a:lnTo>
                  <a:pt x="5246557" y="1184223"/>
                </a:lnTo>
                <a:cubicBezTo>
                  <a:pt x="5191891" y="1348221"/>
                  <a:pt x="5279074" y="1099818"/>
                  <a:pt x="5201587" y="1274164"/>
                </a:cubicBezTo>
                <a:cubicBezTo>
                  <a:pt x="5188752" y="1303042"/>
                  <a:pt x="5181600" y="1334125"/>
                  <a:pt x="5171606" y="1364105"/>
                </a:cubicBezTo>
                <a:lnTo>
                  <a:pt x="5141626" y="1454045"/>
                </a:lnTo>
                <a:cubicBezTo>
                  <a:pt x="5105686" y="1561868"/>
                  <a:pt x="5149290" y="1427222"/>
                  <a:pt x="5111646" y="1558977"/>
                </a:cubicBezTo>
                <a:cubicBezTo>
                  <a:pt x="5107305" y="1574170"/>
                  <a:pt x="5104786" y="1590398"/>
                  <a:pt x="5096656" y="1603947"/>
                </a:cubicBezTo>
                <a:cubicBezTo>
                  <a:pt x="5089385" y="1616066"/>
                  <a:pt x="5075155" y="1622621"/>
                  <a:pt x="5066675" y="1633927"/>
                </a:cubicBezTo>
                <a:cubicBezTo>
                  <a:pt x="5045056" y="1662752"/>
                  <a:pt x="5026702" y="1693888"/>
                  <a:pt x="5006715" y="1723868"/>
                </a:cubicBezTo>
                <a:lnTo>
                  <a:pt x="4976734" y="1768839"/>
                </a:lnTo>
                <a:cubicBezTo>
                  <a:pt x="4966741" y="1783829"/>
                  <a:pt x="4963845" y="1808112"/>
                  <a:pt x="4946754" y="1813809"/>
                </a:cubicBezTo>
                <a:lnTo>
                  <a:pt x="4901783" y="1828800"/>
                </a:lnTo>
                <a:cubicBezTo>
                  <a:pt x="4834466" y="1896117"/>
                  <a:pt x="4876925" y="1867065"/>
                  <a:pt x="4766872" y="1903750"/>
                </a:cubicBezTo>
                <a:lnTo>
                  <a:pt x="4721901" y="1918741"/>
                </a:lnTo>
                <a:cubicBezTo>
                  <a:pt x="4616197" y="1897599"/>
                  <a:pt x="4587639" y="1888760"/>
                  <a:pt x="4452079" y="1888760"/>
                </a:cubicBezTo>
                <a:cubicBezTo>
                  <a:pt x="4421685" y="1888760"/>
                  <a:pt x="4392118" y="1898753"/>
                  <a:pt x="4362138" y="1903750"/>
                </a:cubicBezTo>
                <a:cubicBezTo>
                  <a:pt x="4347148" y="1908747"/>
                  <a:pt x="4332360" y="1914400"/>
                  <a:pt x="4317167" y="1918741"/>
                </a:cubicBezTo>
                <a:cubicBezTo>
                  <a:pt x="4297358" y="1924401"/>
                  <a:pt x="4276939" y="1927811"/>
                  <a:pt x="4257206" y="1933731"/>
                </a:cubicBezTo>
                <a:cubicBezTo>
                  <a:pt x="4226937" y="1942812"/>
                  <a:pt x="4167265" y="1963711"/>
                  <a:pt x="4167265" y="1963711"/>
                </a:cubicBezTo>
                <a:cubicBezTo>
                  <a:pt x="4098540" y="2066799"/>
                  <a:pt x="4141488" y="2042258"/>
                  <a:pt x="4062334" y="2068642"/>
                </a:cubicBezTo>
                <a:cubicBezTo>
                  <a:pt x="4052341" y="2078636"/>
                  <a:pt x="4041183" y="2087587"/>
                  <a:pt x="4032354" y="2098623"/>
                </a:cubicBezTo>
                <a:cubicBezTo>
                  <a:pt x="4021100" y="2112691"/>
                  <a:pt x="4016442" y="2132339"/>
                  <a:pt x="4002374" y="2143593"/>
                </a:cubicBezTo>
                <a:cubicBezTo>
                  <a:pt x="3990035" y="2153464"/>
                  <a:pt x="3972393" y="2153586"/>
                  <a:pt x="3957403" y="2158583"/>
                </a:cubicBezTo>
                <a:cubicBezTo>
                  <a:pt x="3947410" y="2168577"/>
                  <a:pt x="3933743" y="2175923"/>
                  <a:pt x="3927423" y="2188564"/>
                </a:cubicBezTo>
                <a:cubicBezTo>
                  <a:pt x="3913290" y="2216830"/>
                  <a:pt x="3919788" y="2256159"/>
                  <a:pt x="3897442" y="2278505"/>
                </a:cubicBezTo>
                <a:cubicBezTo>
                  <a:pt x="3861999" y="2313948"/>
                  <a:pt x="3837384" y="2342803"/>
                  <a:pt x="3792511" y="2368445"/>
                </a:cubicBezTo>
                <a:cubicBezTo>
                  <a:pt x="3778792" y="2376285"/>
                  <a:pt x="3762531" y="2378439"/>
                  <a:pt x="3747541" y="2383436"/>
                </a:cubicBezTo>
                <a:cubicBezTo>
                  <a:pt x="3705076" y="2510831"/>
                  <a:pt x="3764301" y="2355501"/>
                  <a:pt x="3702570" y="2458386"/>
                </a:cubicBezTo>
                <a:cubicBezTo>
                  <a:pt x="3677502" y="2500166"/>
                  <a:pt x="3701340" y="2513335"/>
                  <a:pt x="3657600" y="2548327"/>
                </a:cubicBezTo>
                <a:cubicBezTo>
                  <a:pt x="3645261" y="2558198"/>
                  <a:pt x="3627619" y="2558321"/>
                  <a:pt x="3612629" y="2563318"/>
                </a:cubicBezTo>
                <a:cubicBezTo>
                  <a:pt x="3600438" y="2599892"/>
                  <a:pt x="3596717" y="2624201"/>
                  <a:pt x="3567659" y="2653259"/>
                </a:cubicBezTo>
                <a:cubicBezTo>
                  <a:pt x="3554920" y="2665998"/>
                  <a:pt x="3538330" y="2674301"/>
                  <a:pt x="3522688" y="2683239"/>
                </a:cubicBezTo>
                <a:cubicBezTo>
                  <a:pt x="3489317" y="2702308"/>
                  <a:pt x="3455131" y="2718865"/>
                  <a:pt x="3417757" y="2728209"/>
                </a:cubicBezTo>
                <a:cubicBezTo>
                  <a:pt x="3393039" y="2734389"/>
                  <a:pt x="3367387" y="2736496"/>
                  <a:pt x="3342806" y="2743200"/>
                </a:cubicBezTo>
                <a:cubicBezTo>
                  <a:pt x="3312318" y="2751515"/>
                  <a:pt x="3252865" y="2773180"/>
                  <a:pt x="3252865" y="2773180"/>
                </a:cubicBezTo>
                <a:cubicBezTo>
                  <a:pt x="3237875" y="2783173"/>
                  <a:pt x="3221574" y="2791436"/>
                  <a:pt x="3207895" y="2803160"/>
                </a:cubicBezTo>
                <a:cubicBezTo>
                  <a:pt x="3186434" y="2821555"/>
                  <a:pt x="3174749" y="2854183"/>
                  <a:pt x="3147934" y="2863121"/>
                </a:cubicBezTo>
                <a:lnTo>
                  <a:pt x="3057993" y="2893101"/>
                </a:lnTo>
                <a:cubicBezTo>
                  <a:pt x="3043003" y="2903095"/>
                  <a:pt x="3029137" y="2915025"/>
                  <a:pt x="3013023" y="2923082"/>
                </a:cubicBezTo>
                <a:cubicBezTo>
                  <a:pt x="2976122" y="2941532"/>
                  <a:pt x="2912651" y="2947305"/>
                  <a:pt x="2878111" y="2953062"/>
                </a:cubicBezTo>
                <a:lnTo>
                  <a:pt x="2758190" y="2938072"/>
                </a:lnTo>
                <a:cubicBezTo>
                  <a:pt x="2713253" y="2932785"/>
                  <a:pt x="2668000" y="2929962"/>
                  <a:pt x="2623279" y="2923082"/>
                </a:cubicBezTo>
                <a:cubicBezTo>
                  <a:pt x="2561430" y="2913566"/>
                  <a:pt x="2538732" y="2894450"/>
                  <a:pt x="2473377" y="2878111"/>
                </a:cubicBezTo>
                <a:lnTo>
                  <a:pt x="2413416" y="2863121"/>
                </a:lnTo>
                <a:lnTo>
                  <a:pt x="2323475" y="2893101"/>
                </a:lnTo>
                <a:lnTo>
                  <a:pt x="2278505" y="2908091"/>
                </a:lnTo>
                <a:cubicBezTo>
                  <a:pt x="2263515" y="2918085"/>
                  <a:pt x="2250915" y="2933332"/>
                  <a:pt x="2233534" y="2938072"/>
                </a:cubicBezTo>
                <a:cubicBezTo>
                  <a:pt x="2194669" y="2948672"/>
                  <a:pt x="2153429" y="2946936"/>
                  <a:pt x="2113613" y="2953062"/>
                </a:cubicBezTo>
                <a:cubicBezTo>
                  <a:pt x="2088431" y="2956936"/>
                  <a:pt x="2063243" y="2961348"/>
                  <a:pt x="2038662" y="2968052"/>
                </a:cubicBezTo>
                <a:cubicBezTo>
                  <a:pt x="2008173" y="2976367"/>
                  <a:pt x="1948721" y="2998032"/>
                  <a:pt x="1948721" y="2998032"/>
                </a:cubicBezTo>
                <a:cubicBezTo>
                  <a:pt x="1933731" y="3008026"/>
                  <a:pt x="1917819" y="3016759"/>
                  <a:pt x="1903751" y="3028013"/>
                </a:cubicBezTo>
                <a:cubicBezTo>
                  <a:pt x="1829022" y="3087797"/>
                  <a:pt x="1934891" y="3032909"/>
                  <a:pt x="1798820" y="3117954"/>
                </a:cubicBezTo>
                <a:cubicBezTo>
                  <a:pt x="1785421" y="3126329"/>
                  <a:pt x="1768839" y="3127947"/>
                  <a:pt x="1753849" y="3132944"/>
                </a:cubicBezTo>
                <a:cubicBezTo>
                  <a:pt x="1524474" y="3115300"/>
                  <a:pt x="1467163" y="3103172"/>
                  <a:pt x="1199213" y="3132944"/>
                </a:cubicBezTo>
                <a:cubicBezTo>
                  <a:pt x="1170500" y="3136134"/>
                  <a:pt x="1145002" y="3177350"/>
                  <a:pt x="1124262" y="3192905"/>
                </a:cubicBezTo>
                <a:cubicBezTo>
                  <a:pt x="1095437" y="3214524"/>
                  <a:pt x="1034321" y="3252865"/>
                  <a:pt x="1034321" y="3252865"/>
                </a:cubicBezTo>
                <a:cubicBezTo>
                  <a:pt x="1004341" y="3247868"/>
                  <a:pt x="974050" y="3244468"/>
                  <a:pt x="944380" y="3237875"/>
                </a:cubicBezTo>
                <a:cubicBezTo>
                  <a:pt x="928955" y="3234447"/>
                  <a:pt x="915211" y="3222885"/>
                  <a:pt x="899410" y="3222885"/>
                </a:cubicBezTo>
                <a:cubicBezTo>
                  <a:pt x="829277" y="3222885"/>
                  <a:pt x="759501" y="3232878"/>
                  <a:pt x="689547" y="3237875"/>
                </a:cubicBezTo>
                <a:cubicBezTo>
                  <a:pt x="566668" y="3278835"/>
                  <a:pt x="756873" y="3207984"/>
                  <a:pt x="554636" y="3342806"/>
                </a:cubicBezTo>
                <a:cubicBezTo>
                  <a:pt x="539646" y="3352799"/>
                  <a:pt x="525779" y="3364729"/>
                  <a:pt x="509665" y="3372786"/>
                </a:cubicBezTo>
                <a:cubicBezTo>
                  <a:pt x="495532" y="3379852"/>
                  <a:pt x="479490" y="3382229"/>
                  <a:pt x="464695" y="3387777"/>
                </a:cubicBezTo>
                <a:cubicBezTo>
                  <a:pt x="321330" y="3441540"/>
                  <a:pt x="446830" y="3398728"/>
                  <a:pt x="344774" y="3432747"/>
                </a:cubicBezTo>
                <a:cubicBezTo>
                  <a:pt x="284432" y="3493087"/>
                  <a:pt x="351526" y="3436278"/>
                  <a:pt x="254833" y="3477718"/>
                </a:cubicBezTo>
                <a:cubicBezTo>
                  <a:pt x="238274" y="3484815"/>
                  <a:pt x="225504" y="3498760"/>
                  <a:pt x="209862" y="3507698"/>
                </a:cubicBezTo>
                <a:cubicBezTo>
                  <a:pt x="190460" y="3518785"/>
                  <a:pt x="169888" y="3527685"/>
                  <a:pt x="149901" y="3537678"/>
                </a:cubicBezTo>
                <a:cubicBezTo>
                  <a:pt x="139908" y="3547672"/>
                  <a:pt x="131227" y="3559179"/>
                  <a:pt x="119921" y="3567659"/>
                </a:cubicBezTo>
                <a:cubicBezTo>
                  <a:pt x="91096" y="3589278"/>
                  <a:pt x="29980" y="3627619"/>
                  <a:pt x="29980" y="3627619"/>
                </a:cubicBezTo>
                <a:cubicBezTo>
                  <a:pt x="12755" y="3679294"/>
                  <a:pt x="26163" y="3661417"/>
                  <a:pt x="0" y="3687580"/>
                </a:cubicBezTo>
              </a:path>
            </a:pathLst>
          </a:custGeom>
          <a:ln w="762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Forme libre 54"/>
          <p:cNvSpPr/>
          <p:nvPr/>
        </p:nvSpPr>
        <p:spPr>
          <a:xfrm>
            <a:off x="433744" y="493713"/>
            <a:ext cx="7481850" cy="5322471"/>
          </a:xfrm>
          <a:custGeom>
            <a:avLst/>
            <a:gdLst>
              <a:gd name="connsiteX0" fmla="*/ 0 w 6625652"/>
              <a:gd name="connsiteY0" fmla="*/ 0 h 5036695"/>
              <a:gd name="connsiteX1" fmla="*/ 89941 w 6625652"/>
              <a:gd name="connsiteY1" fmla="*/ 59960 h 5036695"/>
              <a:gd name="connsiteX2" fmla="*/ 119921 w 6625652"/>
              <a:gd name="connsiteY2" fmla="*/ 89941 h 5036695"/>
              <a:gd name="connsiteX3" fmla="*/ 164892 w 6625652"/>
              <a:gd name="connsiteY3" fmla="*/ 104931 h 5036695"/>
              <a:gd name="connsiteX4" fmla="*/ 254833 w 6625652"/>
              <a:gd name="connsiteY4" fmla="*/ 149901 h 5036695"/>
              <a:gd name="connsiteX5" fmla="*/ 299803 w 6625652"/>
              <a:gd name="connsiteY5" fmla="*/ 179881 h 5036695"/>
              <a:gd name="connsiteX6" fmla="*/ 389744 w 6625652"/>
              <a:gd name="connsiteY6" fmla="*/ 209862 h 5036695"/>
              <a:gd name="connsiteX7" fmla="*/ 479685 w 6625652"/>
              <a:gd name="connsiteY7" fmla="*/ 254832 h 5036695"/>
              <a:gd name="connsiteX8" fmla="*/ 599606 w 6625652"/>
              <a:gd name="connsiteY8" fmla="*/ 314793 h 5036695"/>
              <a:gd name="connsiteX9" fmla="*/ 644577 w 6625652"/>
              <a:gd name="connsiteY9" fmla="*/ 329783 h 5036695"/>
              <a:gd name="connsiteX10" fmla="*/ 689547 w 6625652"/>
              <a:gd name="connsiteY10" fmla="*/ 344773 h 5036695"/>
              <a:gd name="connsiteX11" fmla="*/ 719528 w 6625652"/>
              <a:gd name="connsiteY11" fmla="*/ 374754 h 5036695"/>
              <a:gd name="connsiteX12" fmla="*/ 809469 w 6625652"/>
              <a:gd name="connsiteY12" fmla="*/ 404734 h 5036695"/>
              <a:gd name="connsiteX13" fmla="*/ 854439 w 6625652"/>
              <a:gd name="connsiteY13" fmla="*/ 434714 h 5036695"/>
              <a:gd name="connsiteX14" fmla="*/ 944380 w 6625652"/>
              <a:gd name="connsiteY14" fmla="*/ 464695 h 5036695"/>
              <a:gd name="connsiteX15" fmla="*/ 1034321 w 6625652"/>
              <a:gd name="connsiteY15" fmla="*/ 494675 h 5036695"/>
              <a:gd name="connsiteX16" fmla="*/ 1124262 w 6625652"/>
              <a:gd name="connsiteY16" fmla="*/ 524655 h 5036695"/>
              <a:gd name="connsiteX17" fmla="*/ 1169233 w 6625652"/>
              <a:gd name="connsiteY17" fmla="*/ 539645 h 5036695"/>
              <a:gd name="connsiteX18" fmla="*/ 1199213 w 6625652"/>
              <a:gd name="connsiteY18" fmla="*/ 584616 h 5036695"/>
              <a:gd name="connsiteX19" fmla="*/ 1274164 w 6625652"/>
              <a:gd name="connsiteY19" fmla="*/ 659567 h 5036695"/>
              <a:gd name="connsiteX20" fmla="*/ 1304144 w 6625652"/>
              <a:gd name="connsiteY20" fmla="*/ 704537 h 5036695"/>
              <a:gd name="connsiteX21" fmla="*/ 1349115 w 6625652"/>
              <a:gd name="connsiteY21" fmla="*/ 719527 h 5036695"/>
              <a:gd name="connsiteX22" fmla="*/ 1439056 w 6625652"/>
              <a:gd name="connsiteY22" fmla="*/ 779488 h 5036695"/>
              <a:gd name="connsiteX23" fmla="*/ 1528997 w 6625652"/>
              <a:gd name="connsiteY23" fmla="*/ 884419 h 5036695"/>
              <a:gd name="connsiteX24" fmla="*/ 1573967 w 6625652"/>
              <a:gd name="connsiteY24" fmla="*/ 899409 h 5036695"/>
              <a:gd name="connsiteX25" fmla="*/ 1678898 w 6625652"/>
              <a:gd name="connsiteY25" fmla="*/ 1034321 h 5036695"/>
              <a:gd name="connsiteX26" fmla="*/ 1723869 w 6625652"/>
              <a:gd name="connsiteY26" fmla="*/ 1124262 h 5036695"/>
              <a:gd name="connsiteX27" fmla="*/ 1753849 w 6625652"/>
              <a:gd name="connsiteY27" fmla="*/ 1229193 h 5036695"/>
              <a:gd name="connsiteX28" fmla="*/ 1813810 w 6625652"/>
              <a:gd name="connsiteY28" fmla="*/ 1304144 h 5036695"/>
              <a:gd name="connsiteX29" fmla="*/ 1843790 w 6625652"/>
              <a:gd name="connsiteY29" fmla="*/ 1349114 h 5036695"/>
              <a:gd name="connsiteX30" fmla="*/ 1858780 w 6625652"/>
              <a:gd name="connsiteY30" fmla="*/ 1394085 h 5036695"/>
              <a:gd name="connsiteX31" fmla="*/ 1933731 w 6625652"/>
              <a:gd name="connsiteY31" fmla="*/ 1469036 h 5036695"/>
              <a:gd name="connsiteX32" fmla="*/ 1963711 w 6625652"/>
              <a:gd name="connsiteY32" fmla="*/ 1558977 h 5036695"/>
              <a:gd name="connsiteX33" fmla="*/ 1978702 w 6625652"/>
              <a:gd name="connsiteY33" fmla="*/ 1618937 h 5036695"/>
              <a:gd name="connsiteX34" fmla="*/ 2098623 w 6625652"/>
              <a:gd name="connsiteY34" fmla="*/ 1768839 h 5036695"/>
              <a:gd name="connsiteX35" fmla="*/ 2188564 w 6625652"/>
              <a:gd name="connsiteY35" fmla="*/ 1828800 h 5036695"/>
              <a:gd name="connsiteX36" fmla="*/ 2203554 w 6625652"/>
              <a:gd name="connsiteY36" fmla="*/ 1873770 h 5036695"/>
              <a:gd name="connsiteX37" fmla="*/ 2353456 w 6625652"/>
              <a:gd name="connsiteY37" fmla="*/ 1918741 h 5036695"/>
              <a:gd name="connsiteX38" fmla="*/ 2443397 w 6625652"/>
              <a:gd name="connsiteY38" fmla="*/ 1948721 h 5036695"/>
              <a:gd name="connsiteX39" fmla="*/ 2503357 w 6625652"/>
              <a:gd name="connsiteY39" fmla="*/ 1963711 h 5036695"/>
              <a:gd name="connsiteX40" fmla="*/ 2548328 w 6625652"/>
              <a:gd name="connsiteY40" fmla="*/ 1978701 h 5036695"/>
              <a:gd name="connsiteX41" fmla="*/ 2683239 w 6625652"/>
              <a:gd name="connsiteY41" fmla="*/ 1993691 h 5036695"/>
              <a:gd name="connsiteX42" fmla="*/ 2743200 w 6625652"/>
              <a:gd name="connsiteY42" fmla="*/ 2008681 h 5036695"/>
              <a:gd name="connsiteX43" fmla="*/ 2803161 w 6625652"/>
              <a:gd name="connsiteY43" fmla="*/ 2068642 h 5036695"/>
              <a:gd name="connsiteX44" fmla="*/ 2878111 w 6625652"/>
              <a:gd name="connsiteY44" fmla="*/ 2218544 h 5036695"/>
              <a:gd name="connsiteX45" fmla="*/ 2923082 w 6625652"/>
              <a:gd name="connsiteY45" fmla="*/ 2293495 h 5036695"/>
              <a:gd name="connsiteX46" fmla="*/ 2938072 w 6625652"/>
              <a:gd name="connsiteY46" fmla="*/ 2338465 h 5036695"/>
              <a:gd name="connsiteX47" fmla="*/ 2998033 w 6625652"/>
              <a:gd name="connsiteY47" fmla="*/ 2413416 h 5036695"/>
              <a:gd name="connsiteX48" fmla="*/ 3043003 w 6625652"/>
              <a:gd name="connsiteY48" fmla="*/ 2443396 h 5036695"/>
              <a:gd name="connsiteX49" fmla="*/ 3072983 w 6625652"/>
              <a:gd name="connsiteY49" fmla="*/ 2473377 h 5036695"/>
              <a:gd name="connsiteX50" fmla="*/ 3207895 w 6625652"/>
              <a:gd name="connsiteY50" fmla="*/ 2518347 h 5036695"/>
              <a:gd name="connsiteX51" fmla="*/ 3252865 w 6625652"/>
              <a:gd name="connsiteY51" fmla="*/ 2533337 h 5036695"/>
              <a:gd name="connsiteX52" fmla="*/ 3297836 w 6625652"/>
              <a:gd name="connsiteY52" fmla="*/ 2548327 h 5036695"/>
              <a:gd name="connsiteX53" fmla="*/ 3327816 w 6625652"/>
              <a:gd name="connsiteY53" fmla="*/ 2578308 h 5036695"/>
              <a:gd name="connsiteX54" fmla="*/ 3372787 w 6625652"/>
              <a:gd name="connsiteY54" fmla="*/ 2593298 h 5036695"/>
              <a:gd name="connsiteX55" fmla="*/ 3417757 w 6625652"/>
              <a:gd name="connsiteY55" fmla="*/ 2623278 h 5036695"/>
              <a:gd name="connsiteX56" fmla="*/ 3522688 w 6625652"/>
              <a:gd name="connsiteY56" fmla="*/ 2698229 h 5036695"/>
              <a:gd name="connsiteX57" fmla="*/ 3612629 w 6625652"/>
              <a:gd name="connsiteY57" fmla="*/ 2728209 h 5036695"/>
              <a:gd name="connsiteX58" fmla="*/ 3642610 w 6625652"/>
              <a:gd name="connsiteY58" fmla="*/ 2758190 h 5036695"/>
              <a:gd name="connsiteX59" fmla="*/ 3807502 w 6625652"/>
              <a:gd name="connsiteY59" fmla="*/ 2758190 h 5036695"/>
              <a:gd name="connsiteX60" fmla="*/ 3852472 w 6625652"/>
              <a:gd name="connsiteY60" fmla="*/ 2743200 h 5036695"/>
              <a:gd name="connsiteX61" fmla="*/ 3897442 w 6625652"/>
              <a:gd name="connsiteY61" fmla="*/ 2773180 h 5036695"/>
              <a:gd name="connsiteX62" fmla="*/ 3957403 w 6625652"/>
              <a:gd name="connsiteY62" fmla="*/ 2848131 h 5036695"/>
              <a:gd name="connsiteX63" fmla="*/ 3972393 w 6625652"/>
              <a:gd name="connsiteY63" fmla="*/ 2953062 h 5036695"/>
              <a:gd name="connsiteX64" fmla="*/ 4002374 w 6625652"/>
              <a:gd name="connsiteY64" fmla="*/ 3013022 h 5036695"/>
              <a:gd name="connsiteX65" fmla="*/ 4092315 w 6625652"/>
              <a:gd name="connsiteY65" fmla="*/ 3132944 h 5036695"/>
              <a:gd name="connsiteX66" fmla="*/ 4137285 w 6625652"/>
              <a:gd name="connsiteY66" fmla="*/ 3252865 h 5036695"/>
              <a:gd name="connsiteX67" fmla="*/ 4182256 w 6625652"/>
              <a:gd name="connsiteY67" fmla="*/ 3327816 h 5036695"/>
              <a:gd name="connsiteX68" fmla="*/ 4242216 w 6625652"/>
              <a:gd name="connsiteY68" fmla="*/ 3462727 h 5036695"/>
              <a:gd name="connsiteX69" fmla="*/ 4272197 w 6625652"/>
              <a:gd name="connsiteY69" fmla="*/ 3567659 h 5036695"/>
              <a:gd name="connsiteX70" fmla="*/ 4302177 w 6625652"/>
              <a:gd name="connsiteY70" fmla="*/ 3657600 h 5036695"/>
              <a:gd name="connsiteX71" fmla="*/ 4347147 w 6625652"/>
              <a:gd name="connsiteY71" fmla="*/ 3687580 h 5036695"/>
              <a:gd name="connsiteX72" fmla="*/ 4392118 w 6625652"/>
              <a:gd name="connsiteY72" fmla="*/ 3762531 h 5036695"/>
              <a:gd name="connsiteX73" fmla="*/ 4422098 w 6625652"/>
              <a:gd name="connsiteY73" fmla="*/ 3807501 h 5036695"/>
              <a:gd name="connsiteX74" fmla="*/ 4467069 w 6625652"/>
              <a:gd name="connsiteY74" fmla="*/ 3837481 h 5036695"/>
              <a:gd name="connsiteX75" fmla="*/ 4542020 w 6625652"/>
              <a:gd name="connsiteY75" fmla="*/ 3882452 h 5036695"/>
              <a:gd name="connsiteX76" fmla="*/ 4572000 w 6625652"/>
              <a:gd name="connsiteY76" fmla="*/ 3927422 h 5036695"/>
              <a:gd name="connsiteX77" fmla="*/ 4616970 w 6625652"/>
              <a:gd name="connsiteY77" fmla="*/ 3957403 h 5036695"/>
              <a:gd name="connsiteX78" fmla="*/ 4736892 w 6625652"/>
              <a:gd name="connsiteY78" fmla="*/ 4047344 h 5036695"/>
              <a:gd name="connsiteX79" fmla="*/ 4781862 w 6625652"/>
              <a:gd name="connsiteY79" fmla="*/ 4062334 h 5036695"/>
              <a:gd name="connsiteX80" fmla="*/ 4826833 w 6625652"/>
              <a:gd name="connsiteY80" fmla="*/ 4092314 h 5036695"/>
              <a:gd name="connsiteX81" fmla="*/ 4886793 w 6625652"/>
              <a:gd name="connsiteY81" fmla="*/ 4107304 h 5036695"/>
              <a:gd name="connsiteX82" fmla="*/ 4976734 w 6625652"/>
              <a:gd name="connsiteY82" fmla="*/ 4137285 h 5036695"/>
              <a:gd name="connsiteX83" fmla="*/ 5021705 w 6625652"/>
              <a:gd name="connsiteY83" fmla="*/ 4152275 h 5036695"/>
              <a:gd name="connsiteX84" fmla="*/ 5096656 w 6625652"/>
              <a:gd name="connsiteY84" fmla="*/ 4167265 h 5036695"/>
              <a:gd name="connsiteX85" fmla="*/ 5141626 w 6625652"/>
              <a:gd name="connsiteY85" fmla="*/ 4197245 h 5036695"/>
              <a:gd name="connsiteX86" fmla="*/ 5216577 w 6625652"/>
              <a:gd name="connsiteY86" fmla="*/ 4212236 h 5036695"/>
              <a:gd name="connsiteX87" fmla="*/ 5261547 w 6625652"/>
              <a:gd name="connsiteY87" fmla="*/ 4227226 h 5036695"/>
              <a:gd name="connsiteX88" fmla="*/ 5336498 w 6625652"/>
              <a:gd name="connsiteY88" fmla="*/ 4302177 h 5036695"/>
              <a:gd name="connsiteX89" fmla="*/ 5366479 w 6625652"/>
              <a:gd name="connsiteY89" fmla="*/ 4332157 h 5036695"/>
              <a:gd name="connsiteX90" fmla="*/ 5456420 w 6625652"/>
              <a:gd name="connsiteY90" fmla="*/ 4362137 h 5036695"/>
              <a:gd name="connsiteX91" fmla="*/ 5546361 w 6625652"/>
              <a:gd name="connsiteY91" fmla="*/ 4392118 h 5036695"/>
              <a:gd name="connsiteX92" fmla="*/ 5591331 w 6625652"/>
              <a:gd name="connsiteY92" fmla="*/ 4407108 h 5036695"/>
              <a:gd name="connsiteX93" fmla="*/ 5621311 w 6625652"/>
              <a:gd name="connsiteY93" fmla="*/ 4452078 h 5036695"/>
              <a:gd name="connsiteX94" fmla="*/ 5741233 w 6625652"/>
              <a:gd name="connsiteY94" fmla="*/ 4467068 h 5036695"/>
              <a:gd name="connsiteX95" fmla="*/ 5786203 w 6625652"/>
              <a:gd name="connsiteY95" fmla="*/ 4482059 h 5036695"/>
              <a:gd name="connsiteX96" fmla="*/ 5921115 w 6625652"/>
              <a:gd name="connsiteY96" fmla="*/ 4512039 h 5036695"/>
              <a:gd name="connsiteX97" fmla="*/ 5996065 w 6625652"/>
              <a:gd name="connsiteY97" fmla="*/ 4661941 h 5036695"/>
              <a:gd name="connsiteX98" fmla="*/ 6071016 w 6625652"/>
              <a:gd name="connsiteY98" fmla="*/ 4751881 h 5036695"/>
              <a:gd name="connsiteX99" fmla="*/ 6160957 w 6625652"/>
              <a:gd name="connsiteY99" fmla="*/ 4811842 h 5036695"/>
              <a:gd name="connsiteX100" fmla="*/ 6190938 w 6625652"/>
              <a:gd name="connsiteY100" fmla="*/ 4841822 h 5036695"/>
              <a:gd name="connsiteX101" fmla="*/ 6280879 w 6625652"/>
              <a:gd name="connsiteY101" fmla="*/ 4871803 h 5036695"/>
              <a:gd name="connsiteX102" fmla="*/ 6460761 w 6625652"/>
              <a:gd name="connsiteY102" fmla="*/ 4946754 h 5036695"/>
              <a:gd name="connsiteX103" fmla="*/ 6550702 w 6625652"/>
              <a:gd name="connsiteY103" fmla="*/ 4976734 h 5036695"/>
              <a:gd name="connsiteX104" fmla="*/ 6580682 w 6625652"/>
              <a:gd name="connsiteY104" fmla="*/ 5021704 h 5036695"/>
              <a:gd name="connsiteX105" fmla="*/ 6625652 w 6625652"/>
              <a:gd name="connsiteY105" fmla="*/ 5036695 h 5036695"/>
              <a:gd name="connsiteX0" fmla="*/ 0 w 6625652"/>
              <a:gd name="connsiteY0" fmla="*/ 0 h 5036695"/>
              <a:gd name="connsiteX1" fmla="*/ 89941 w 6625652"/>
              <a:gd name="connsiteY1" fmla="*/ 59960 h 5036695"/>
              <a:gd name="connsiteX2" fmla="*/ 119921 w 6625652"/>
              <a:gd name="connsiteY2" fmla="*/ 89941 h 5036695"/>
              <a:gd name="connsiteX3" fmla="*/ 164892 w 6625652"/>
              <a:gd name="connsiteY3" fmla="*/ 104931 h 5036695"/>
              <a:gd name="connsiteX4" fmla="*/ 254833 w 6625652"/>
              <a:gd name="connsiteY4" fmla="*/ 149901 h 5036695"/>
              <a:gd name="connsiteX5" fmla="*/ 299803 w 6625652"/>
              <a:gd name="connsiteY5" fmla="*/ 179881 h 5036695"/>
              <a:gd name="connsiteX6" fmla="*/ 389744 w 6625652"/>
              <a:gd name="connsiteY6" fmla="*/ 209862 h 5036695"/>
              <a:gd name="connsiteX7" fmla="*/ 479685 w 6625652"/>
              <a:gd name="connsiteY7" fmla="*/ 254832 h 5036695"/>
              <a:gd name="connsiteX8" fmla="*/ 599606 w 6625652"/>
              <a:gd name="connsiteY8" fmla="*/ 314793 h 5036695"/>
              <a:gd name="connsiteX9" fmla="*/ 644577 w 6625652"/>
              <a:gd name="connsiteY9" fmla="*/ 329783 h 5036695"/>
              <a:gd name="connsiteX10" fmla="*/ 689547 w 6625652"/>
              <a:gd name="connsiteY10" fmla="*/ 344773 h 5036695"/>
              <a:gd name="connsiteX11" fmla="*/ 719528 w 6625652"/>
              <a:gd name="connsiteY11" fmla="*/ 374754 h 5036695"/>
              <a:gd name="connsiteX12" fmla="*/ 809469 w 6625652"/>
              <a:gd name="connsiteY12" fmla="*/ 404734 h 5036695"/>
              <a:gd name="connsiteX13" fmla="*/ 854439 w 6625652"/>
              <a:gd name="connsiteY13" fmla="*/ 434714 h 5036695"/>
              <a:gd name="connsiteX14" fmla="*/ 944380 w 6625652"/>
              <a:gd name="connsiteY14" fmla="*/ 464695 h 5036695"/>
              <a:gd name="connsiteX15" fmla="*/ 1034321 w 6625652"/>
              <a:gd name="connsiteY15" fmla="*/ 494675 h 5036695"/>
              <a:gd name="connsiteX16" fmla="*/ 1124262 w 6625652"/>
              <a:gd name="connsiteY16" fmla="*/ 524655 h 5036695"/>
              <a:gd name="connsiteX17" fmla="*/ 1169233 w 6625652"/>
              <a:gd name="connsiteY17" fmla="*/ 539645 h 5036695"/>
              <a:gd name="connsiteX18" fmla="*/ 1199213 w 6625652"/>
              <a:gd name="connsiteY18" fmla="*/ 584616 h 5036695"/>
              <a:gd name="connsiteX19" fmla="*/ 1274164 w 6625652"/>
              <a:gd name="connsiteY19" fmla="*/ 659567 h 5036695"/>
              <a:gd name="connsiteX20" fmla="*/ 1304144 w 6625652"/>
              <a:gd name="connsiteY20" fmla="*/ 704537 h 5036695"/>
              <a:gd name="connsiteX21" fmla="*/ 1349115 w 6625652"/>
              <a:gd name="connsiteY21" fmla="*/ 719527 h 5036695"/>
              <a:gd name="connsiteX22" fmla="*/ 1439056 w 6625652"/>
              <a:gd name="connsiteY22" fmla="*/ 779488 h 5036695"/>
              <a:gd name="connsiteX23" fmla="*/ 1528997 w 6625652"/>
              <a:gd name="connsiteY23" fmla="*/ 884419 h 5036695"/>
              <a:gd name="connsiteX24" fmla="*/ 1573967 w 6625652"/>
              <a:gd name="connsiteY24" fmla="*/ 899409 h 5036695"/>
              <a:gd name="connsiteX25" fmla="*/ 1678898 w 6625652"/>
              <a:gd name="connsiteY25" fmla="*/ 1034321 h 5036695"/>
              <a:gd name="connsiteX26" fmla="*/ 1723869 w 6625652"/>
              <a:gd name="connsiteY26" fmla="*/ 1124262 h 5036695"/>
              <a:gd name="connsiteX27" fmla="*/ 1753849 w 6625652"/>
              <a:gd name="connsiteY27" fmla="*/ 1229193 h 5036695"/>
              <a:gd name="connsiteX28" fmla="*/ 1813810 w 6625652"/>
              <a:gd name="connsiteY28" fmla="*/ 1304144 h 5036695"/>
              <a:gd name="connsiteX29" fmla="*/ 1843790 w 6625652"/>
              <a:gd name="connsiteY29" fmla="*/ 1349114 h 5036695"/>
              <a:gd name="connsiteX30" fmla="*/ 1858780 w 6625652"/>
              <a:gd name="connsiteY30" fmla="*/ 1394085 h 5036695"/>
              <a:gd name="connsiteX31" fmla="*/ 1933731 w 6625652"/>
              <a:gd name="connsiteY31" fmla="*/ 1469036 h 5036695"/>
              <a:gd name="connsiteX32" fmla="*/ 1963711 w 6625652"/>
              <a:gd name="connsiteY32" fmla="*/ 1558977 h 5036695"/>
              <a:gd name="connsiteX33" fmla="*/ 1978702 w 6625652"/>
              <a:gd name="connsiteY33" fmla="*/ 1618937 h 5036695"/>
              <a:gd name="connsiteX34" fmla="*/ 2098623 w 6625652"/>
              <a:gd name="connsiteY34" fmla="*/ 1768839 h 5036695"/>
              <a:gd name="connsiteX35" fmla="*/ 2188564 w 6625652"/>
              <a:gd name="connsiteY35" fmla="*/ 1828800 h 5036695"/>
              <a:gd name="connsiteX36" fmla="*/ 2203554 w 6625652"/>
              <a:gd name="connsiteY36" fmla="*/ 1873770 h 5036695"/>
              <a:gd name="connsiteX37" fmla="*/ 2353456 w 6625652"/>
              <a:gd name="connsiteY37" fmla="*/ 1918741 h 5036695"/>
              <a:gd name="connsiteX38" fmla="*/ 2443397 w 6625652"/>
              <a:gd name="connsiteY38" fmla="*/ 1948721 h 5036695"/>
              <a:gd name="connsiteX39" fmla="*/ 2503357 w 6625652"/>
              <a:gd name="connsiteY39" fmla="*/ 1963711 h 5036695"/>
              <a:gd name="connsiteX40" fmla="*/ 2548328 w 6625652"/>
              <a:gd name="connsiteY40" fmla="*/ 1978701 h 5036695"/>
              <a:gd name="connsiteX41" fmla="*/ 2683239 w 6625652"/>
              <a:gd name="connsiteY41" fmla="*/ 1993691 h 5036695"/>
              <a:gd name="connsiteX42" fmla="*/ 2743200 w 6625652"/>
              <a:gd name="connsiteY42" fmla="*/ 2008681 h 5036695"/>
              <a:gd name="connsiteX43" fmla="*/ 2803161 w 6625652"/>
              <a:gd name="connsiteY43" fmla="*/ 2068642 h 5036695"/>
              <a:gd name="connsiteX44" fmla="*/ 2878111 w 6625652"/>
              <a:gd name="connsiteY44" fmla="*/ 2218544 h 5036695"/>
              <a:gd name="connsiteX45" fmla="*/ 2923082 w 6625652"/>
              <a:gd name="connsiteY45" fmla="*/ 2293495 h 5036695"/>
              <a:gd name="connsiteX46" fmla="*/ 2938072 w 6625652"/>
              <a:gd name="connsiteY46" fmla="*/ 2338465 h 5036695"/>
              <a:gd name="connsiteX47" fmla="*/ 2998033 w 6625652"/>
              <a:gd name="connsiteY47" fmla="*/ 2413416 h 5036695"/>
              <a:gd name="connsiteX48" fmla="*/ 3043003 w 6625652"/>
              <a:gd name="connsiteY48" fmla="*/ 2443396 h 5036695"/>
              <a:gd name="connsiteX49" fmla="*/ 3072983 w 6625652"/>
              <a:gd name="connsiteY49" fmla="*/ 2473377 h 5036695"/>
              <a:gd name="connsiteX50" fmla="*/ 3207895 w 6625652"/>
              <a:gd name="connsiteY50" fmla="*/ 2518347 h 5036695"/>
              <a:gd name="connsiteX51" fmla="*/ 3252865 w 6625652"/>
              <a:gd name="connsiteY51" fmla="*/ 2533337 h 5036695"/>
              <a:gd name="connsiteX52" fmla="*/ 3297836 w 6625652"/>
              <a:gd name="connsiteY52" fmla="*/ 2548327 h 5036695"/>
              <a:gd name="connsiteX53" fmla="*/ 3327816 w 6625652"/>
              <a:gd name="connsiteY53" fmla="*/ 2578308 h 5036695"/>
              <a:gd name="connsiteX54" fmla="*/ 3372787 w 6625652"/>
              <a:gd name="connsiteY54" fmla="*/ 2593298 h 5036695"/>
              <a:gd name="connsiteX55" fmla="*/ 3417757 w 6625652"/>
              <a:gd name="connsiteY55" fmla="*/ 2623278 h 5036695"/>
              <a:gd name="connsiteX56" fmla="*/ 3522688 w 6625652"/>
              <a:gd name="connsiteY56" fmla="*/ 2698229 h 5036695"/>
              <a:gd name="connsiteX57" fmla="*/ 3612629 w 6625652"/>
              <a:gd name="connsiteY57" fmla="*/ 2728209 h 5036695"/>
              <a:gd name="connsiteX58" fmla="*/ 3642610 w 6625652"/>
              <a:gd name="connsiteY58" fmla="*/ 2758190 h 5036695"/>
              <a:gd name="connsiteX59" fmla="*/ 3807502 w 6625652"/>
              <a:gd name="connsiteY59" fmla="*/ 2758190 h 5036695"/>
              <a:gd name="connsiteX60" fmla="*/ 3852472 w 6625652"/>
              <a:gd name="connsiteY60" fmla="*/ 2743200 h 5036695"/>
              <a:gd name="connsiteX61" fmla="*/ 3897442 w 6625652"/>
              <a:gd name="connsiteY61" fmla="*/ 2773180 h 5036695"/>
              <a:gd name="connsiteX62" fmla="*/ 3957403 w 6625652"/>
              <a:gd name="connsiteY62" fmla="*/ 2848131 h 5036695"/>
              <a:gd name="connsiteX63" fmla="*/ 3972393 w 6625652"/>
              <a:gd name="connsiteY63" fmla="*/ 2953062 h 5036695"/>
              <a:gd name="connsiteX64" fmla="*/ 4002374 w 6625652"/>
              <a:gd name="connsiteY64" fmla="*/ 3013022 h 5036695"/>
              <a:gd name="connsiteX65" fmla="*/ 4092315 w 6625652"/>
              <a:gd name="connsiteY65" fmla="*/ 3132944 h 5036695"/>
              <a:gd name="connsiteX66" fmla="*/ 4137285 w 6625652"/>
              <a:gd name="connsiteY66" fmla="*/ 3252865 h 5036695"/>
              <a:gd name="connsiteX67" fmla="*/ 4182256 w 6625652"/>
              <a:gd name="connsiteY67" fmla="*/ 3327816 h 5036695"/>
              <a:gd name="connsiteX68" fmla="*/ 4242216 w 6625652"/>
              <a:gd name="connsiteY68" fmla="*/ 3462727 h 5036695"/>
              <a:gd name="connsiteX69" fmla="*/ 4272197 w 6625652"/>
              <a:gd name="connsiteY69" fmla="*/ 3567659 h 5036695"/>
              <a:gd name="connsiteX70" fmla="*/ 4302177 w 6625652"/>
              <a:gd name="connsiteY70" fmla="*/ 3657600 h 5036695"/>
              <a:gd name="connsiteX71" fmla="*/ 4347147 w 6625652"/>
              <a:gd name="connsiteY71" fmla="*/ 3687580 h 5036695"/>
              <a:gd name="connsiteX72" fmla="*/ 4392118 w 6625652"/>
              <a:gd name="connsiteY72" fmla="*/ 3762531 h 5036695"/>
              <a:gd name="connsiteX73" fmla="*/ 4422098 w 6625652"/>
              <a:gd name="connsiteY73" fmla="*/ 3807501 h 5036695"/>
              <a:gd name="connsiteX74" fmla="*/ 4467069 w 6625652"/>
              <a:gd name="connsiteY74" fmla="*/ 3837481 h 5036695"/>
              <a:gd name="connsiteX75" fmla="*/ 4542020 w 6625652"/>
              <a:gd name="connsiteY75" fmla="*/ 3882452 h 5036695"/>
              <a:gd name="connsiteX76" fmla="*/ 4572000 w 6625652"/>
              <a:gd name="connsiteY76" fmla="*/ 3927422 h 5036695"/>
              <a:gd name="connsiteX77" fmla="*/ 4616970 w 6625652"/>
              <a:gd name="connsiteY77" fmla="*/ 3957403 h 5036695"/>
              <a:gd name="connsiteX78" fmla="*/ 4736892 w 6625652"/>
              <a:gd name="connsiteY78" fmla="*/ 4047344 h 5036695"/>
              <a:gd name="connsiteX79" fmla="*/ 4781862 w 6625652"/>
              <a:gd name="connsiteY79" fmla="*/ 4062334 h 5036695"/>
              <a:gd name="connsiteX80" fmla="*/ 5180239 w 6625652"/>
              <a:gd name="connsiteY80" fmla="*/ 3877976 h 5036695"/>
              <a:gd name="connsiteX81" fmla="*/ 4886793 w 6625652"/>
              <a:gd name="connsiteY81" fmla="*/ 4107304 h 5036695"/>
              <a:gd name="connsiteX82" fmla="*/ 4976734 w 6625652"/>
              <a:gd name="connsiteY82" fmla="*/ 4137285 h 5036695"/>
              <a:gd name="connsiteX83" fmla="*/ 5021705 w 6625652"/>
              <a:gd name="connsiteY83" fmla="*/ 4152275 h 5036695"/>
              <a:gd name="connsiteX84" fmla="*/ 5096656 w 6625652"/>
              <a:gd name="connsiteY84" fmla="*/ 4167265 h 5036695"/>
              <a:gd name="connsiteX85" fmla="*/ 5141626 w 6625652"/>
              <a:gd name="connsiteY85" fmla="*/ 4197245 h 5036695"/>
              <a:gd name="connsiteX86" fmla="*/ 5216577 w 6625652"/>
              <a:gd name="connsiteY86" fmla="*/ 4212236 h 5036695"/>
              <a:gd name="connsiteX87" fmla="*/ 5261547 w 6625652"/>
              <a:gd name="connsiteY87" fmla="*/ 4227226 h 5036695"/>
              <a:gd name="connsiteX88" fmla="*/ 5336498 w 6625652"/>
              <a:gd name="connsiteY88" fmla="*/ 4302177 h 5036695"/>
              <a:gd name="connsiteX89" fmla="*/ 5366479 w 6625652"/>
              <a:gd name="connsiteY89" fmla="*/ 4332157 h 5036695"/>
              <a:gd name="connsiteX90" fmla="*/ 5456420 w 6625652"/>
              <a:gd name="connsiteY90" fmla="*/ 4362137 h 5036695"/>
              <a:gd name="connsiteX91" fmla="*/ 5546361 w 6625652"/>
              <a:gd name="connsiteY91" fmla="*/ 4392118 h 5036695"/>
              <a:gd name="connsiteX92" fmla="*/ 5591331 w 6625652"/>
              <a:gd name="connsiteY92" fmla="*/ 4407108 h 5036695"/>
              <a:gd name="connsiteX93" fmla="*/ 5621311 w 6625652"/>
              <a:gd name="connsiteY93" fmla="*/ 4452078 h 5036695"/>
              <a:gd name="connsiteX94" fmla="*/ 5741233 w 6625652"/>
              <a:gd name="connsiteY94" fmla="*/ 4467068 h 5036695"/>
              <a:gd name="connsiteX95" fmla="*/ 5786203 w 6625652"/>
              <a:gd name="connsiteY95" fmla="*/ 4482059 h 5036695"/>
              <a:gd name="connsiteX96" fmla="*/ 5921115 w 6625652"/>
              <a:gd name="connsiteY96" fmla="*/ 4512039 h 5036695"/>
              <a:gd name="connsiteX97" fmla="*/ 5996065 w 6625652"/>
              <a:gd name="connsiteY97" fmla="*/ 4661941 h 5036695"/>
              <a:gd name="connsiteX98" fmla="*/ 6071016 w 6625652"/>
              <a:gd name="connsiteY98" fmla="*/ 4751881 h 5036695"/>
              <a:gd name="connsiteX99" fmla="*/ 6160957 w 6625652"/>
              <a:gd name="connsiteY99" fmla="*/ 4811842 h 5036695"/>
              <a:gd name="connsiteX100" fmla="*/ 6190938 w 6625652"/>
              <a:gd name="connsiteY100" fmla="*/ 4841822 h 5036695"/>
              <a:gd name="connsiteX101" fmla="*/ 6280879 w 6625652"/>
              <a:gd name="connsiteY101" fmla="*/ 4871803 h 5036695"/>
              <a:gd name="connsiteX102" fmla="*/ 6460761 w 6625652"/>
              <a:gd name="connsiteY102" fmla="*/ 4946754 h 5036695"/>
              <a:gd name="connsiteX103" fmla="*/ 6550702 w 6625652"/>
              <a:gd name="connsiteY103" fmla="*/ 4976734 h 5036695"/>
              <a:gd name="connsiteX104" fmla="*/ 6580682 w 6625652"/>
              <a:gd name="connsiteY104" fmla="*/ 5021704 h 5036695"/>
              <a:gd name="connsiteX105" fmla="*/ 6625652 w 6625652"/>
              <a:gd name="connsiteY105" fmla="*/ 5036695 h 5036695"/>
              <a:gd name="connsiteX0" fmla="*/ 0 w 6625652"/>
              <a:gd name="connsiteY0" fmla="*/ 0 h 5036695"/>
              <a:gd name="connsiteX1" fmla="*/ 89941 w 6625652"/>
              <a:gd name="connsiteY1" fmla="*/ 59960 h 5036695"/>
              <a:gd name="connsiteX2" fmla="*/ 119921 w 6625652"/>
              <a:gd name="connsiteY2" fmla="*/ 89941 h 5036695"/>
              <a:gd name="connsiteX3" fmla="*/ 164892 w 6625652"/>
              <a:gd name="connsiteY3" fmla="*/ 104931 h 5036695"/>
              <a:gd name="connsiteX4" fmla="*/ 254833 w 6625652"/>
              <a:gd name="connsiteY4" fmla="*/ 149901 h 5036695"/>
              <a:gd name="connsiteX5" fmla="*/ 299803 w 6625652"/>
              <a:gd name="connsiteY5" fmla="*/ 179881 h 5036695"/>
              <a:gd name="connsiteX6" fmla="*/ 389744 w 6625652"/>
              <a:gd name="connsiteY6" fmla="*/ 209862 h 5036695"/>
              <a:gd name="connsiteX7" fmla="*/ 479685 w 6625652"/>
              <a:gd name="connsiteY7" fmla="*/ 254832 h 5036695"/>
              <a:gd name="connsiteX8" fmla="*/ 599606 w 6625652"/>
              <a:gd name="connsiteY8" fmla="*/ 314793 h 5036695"/>
              <a:gd name="connsiteX9" fmla="*/ 644577 w 6625652"/>
              <a:gd name="connsiteY9" fmla="*/ 329783 h 5036695"/>
              <a:gd name="connsiteX10" fmla="*/ 689547 w 6625652"/>
              <a:gd name="connsiteY10" fmla="*/ 344773 h 5036695"/>
              <a:gd name="connsiteX11" fmla="*/ 719528 w 6625652"/>
              <a:gd name="connsiteY11" fmla="*/ 374754 h 5036695"/>
              <a:gd name="connsiteX12" fmla="*/ 809469 w 6625652"/>
              <a:gd name="connsiteY12" fmla="*/ 404734 h 5036695"/>
              <a:gd name="connsiteX13" fmla="*/ 854439 w 6625652"/>
              <a:gd name="connsiteY13" fmla="*/ 434714 h 5036695"/>
              <a:gd name="connsiteX14" fmla="*/ 944380 w 6625652"/>
              <a:gd name="connsiteY14" fmla="*/ 464695 h 5036695"/>
              <a:gd name="connsiteX15" fmla="*/ 1034321 w 6625652"/>
              <a:gd name="connsiteY15" fmla="*/ 494675 h 5036695"/>
              <a:gd name="connsiteX16" fmla="*/ 1124262 w 6625652"/>
              <a:gd name="connsiteY16" fmla="*/ 524655 h 5036695"/>
              <a:gd name="connsiteX17" fmla="*/ 1169233 w 6625652"/>
              <a:gd name="connsiteY17" fmla="*/ 539645 h 5036695"/>
              <a:gd name="connsiteX18" fmla="*/ 1199213 w 6625652"/>
              <a:gd name="connsiteY18" fmla="*/ 584616 h 5036695"/>
              <a:gd name="connsiteX19" fmla="*/ 1274164 w 6625652"/>
              <a:gd name="connsiteY19" fmla="*/ 659567 h 5036695"/>
              <a:gd name="connsiteX20" fmla="*/ 1304144 w 6625652"/>
              <a:gd name="connsiteY20" fmla="*/ 704537 h 5036695"/>
              <a:gd name="connsiteX21" fmla="*/ 1349115 w 6625652"/>
              <a:gd name="connsiteY21" fmla="*/ 719527 h 5036695"/>
              <a:gd name="connsiteX22" fmla="*/ 1439056 w 6625652"/>
              <a:gd name="connsiteY22" fmla="*/ 779488 h 5036695"/>
              <a:gd name="connsiteX23" fmla="*/ 1528997 w 6625652"/>
              <a:gd name="connsiteY23" fmla="*/ 884419 h 5036695"/>
              <a:gd name="connsiteX24" fmla="*/ 1573967 w 6625652"/>
              <a:gd name="connsiteY24" fmla="*/ 899409 h 5036695"/>
              <a:gd name="connsiteX25" fmla="*/ 1678898 w 6625652"/>
              <a:gd name="connsiteY25" fmla="*/ 1034321 h 5036695"/>
              <a:gd name="connsiteX26" fmla="*/ 1723869 w 6625652"/>
              <a:gd name="connsiteY26" fmla="*/ 1124262 h 5036695"/>
              <a:gd name="connsiteX27" fmla="*/ 1753849 w 6625652"/>
              <a:gd name="connsiteY27" fmla="*/ 1229193 h 5036695"/>
              <a:gd name="connsiteX28" fmla="*/ 1813810 w 6625652"/>
              <a:gd name="connsiteY28" fmla="*/ 1304144 h 5036695"/>
              <a:gd name="connsiteX29" fmla="*/ 1843790 w 6625652"/>
              <a:gd name="connsiteY29" fmla="*/ 1349114 h 5036695"/>
              <a:gd name="connsiteX30" fmla="*/ 1858780 w 6625652"/>
              <a:gd name="connsiteY30" fmla="*/ 1394085 h 5036695"/>
              <a:gd name="connsiteX31" fmla="*/ 1933731 w 6625652"/>
              <a:gd name="connsiteY31" fmla="*/ 1469036 h 5036695"/>
              <a:gd name="connsiteX32" fmla="*/ 1963711 w 6625652"/>
              <a:gd name="connsiteY32" fmla="*/ 1558977 h 5036695"/>
              <a:gd name="connsiteX33" fmla="*/ 1978702 w 6625652"/>
              <a:gd name="connsiteY33" fmla="*/ 1618937 h 5036695"/>
              <a:gd name="connsiteX34" fmla="*/ 2098623 w 6625652"/>
              <a:gd name="connsiteY34" fmla="*/ 1768839 h 5036695"/>
              <a:gd name="connsiteX35" fmla="*/ 2188564 w 6625652"/>
              <a:gd name="connsiteY35" fmla="*/ 1828800 h 5036695"/>
              <a:gd name="connsiteX36" fmla="*/ 2203554 w 6625652"/>
              <a:gd name="connsiteY36" fmla="*/ 1873770 h 5036695"/>
              <a:gd name="connsiteX37" fmla="*/ 2353456 w 6625652"/>
              <a:gd name="connsiteY37" fmla="*/ 1918741 h 5036695"/>
              <a:gd name="connsiteX38" fmla="*/ 2443397 w 6625652"/>
              <a:gd name="connsiteY38" fmla="*/ 1948721 h 5036695"/>
              <a:gd name="connsiteX39" fmla="*/ 2503357 w 6625652"/>
              <a:gd name="connsiteY39" fmla="*/ 1963711 h 5036695"/>
              <a:gd name="connsiteX40" fmla="*/ 2548328 w 6625652"/>
              <a:gd name="connsiteY40" fmla="*/ 1978701 h 5036695"/>
              <a:gd name="connsiteX41" fmla="*/ 2683239 w 6625652"/>
              <a:gd name="connsiteY41" fmla="*/ 1993691 h 5036695"/>
              <a:gd name="connsiteX42" fmla="*/ 2743200 w 6625652"/>
              <a:gd name="connsiteY42" fmla="*/ 2008681 h 5036695"/>
              <a:gd name="connsiteX43" fmla="*/ 2803161 w 6625652"/>
              <a:gd name="connsiteY43" fmla="*/ 2068642 h 5036695"/>
              <a:gd name="connsiteX44" fmla="*/ 2878111 w 6625652"/>
              <a:gd name="connsiteY44" fmla="*/ 2218544 h 5036695"/>
              <a:gd name="connsiteX45" fmla="*/ 2923082 w 6625652"/>
              <a:gd name="connsiteY45" fmla="*/ 2293495 h 5036695"/>
              <a:gd name="connsiteX46" fmla="*/ 2938072 w 6625652"/>
              <a:gd name="connsiteY46" fmla="*/ 2338465 h 5036695"/>
              <a:gd name="connsiteX47" fmla="*/ 2998033 w 6625652"/>
              <a:gd name="connsiteY47" fmla="*/ 2413416 h 5036695"/>
              <a:gd name="connsiteX48" fmla="*/ 3043003 w 6625652"/>
              <a:gd name="connsiteY48" fmla="*/ 2443396 h 5036695"/>
              <a:gd name="connsiteX49" fmla="*/ 3072983 w 6625652"/>
              <a:gd name="connsiteY49" fmla="*/ 2473377 h 5036695"/>
              <a:gd name="connsiteX50" fmla="*/ 3207895 w 6625652"/>
              <a:gd name="connsiteY50" fmla="*/ 2518347 h 5036695"/>
              <a:gd name="connsiteX51" fmla="*/ 3252865 w 6625652"/>
              <a:gd name="connsiteY51" fmla="*/ 2533337 h 5036695"/>
              <a:gd name="connsiteX52" fmla="*/ 3297836 w 6625652"/>
              <a:gd name="connsiteY52" fmla="*/ 2548327 h 5036695"/>
              <a:gd name="connsiteX53" fmla="*/ 3327816 w 6625652"/>
              <a:gd name="connsiteY53" fmla="*/ 2578308 h 5036695"/>
              <a:gd name="connsiteX54" fmla="*/ 3372787 w 6625652"/>
              <a:gd name="connsiteY54" fmla="*/ 2593298 h 5036695"/>
              <a:gd name="connsiteX55" fmla="*/ 3417757 w 6625652"/>
              <a:gd name="connsiteY55" fmla="*/ 2623278 h 5036695"/>
              <a:gd name="connsiteX56" fmla="*/ 3522688 w 6625652"/>
              <a:gd name="connsiteY56" fmla="*/ 2698229 h 5036695"/>
              <a:gd name="connsiteX57" fmla="*/ 3612629 w 6625652"/>
              <a:gd name="connsiteY57" fmla="*/ 2728209 h 5036695"/>
              <a:gd name="connsiteX58" fmla="*/ 3642610 w 6625652"/>
              <a:gd name="connsiteY58" fmla="*/ 2758190 h 5036695"/>
              <a:gd name="connsiteX59" fmla="*/ 3807502 w 6625652"/>
              <a:gd name="connsiteY59" fmla="*/ 2758190 h 5036695"/>
              <a:gd name="connsiteX60" fmla="*/ 3852472 w 6625652"/>
              <a:gd name="connsiteY60" fmla="*/ 2743200 h 5036695"/>
              <a:gd name="connsiteX61" fmla="*/ 3897442 w 6625652"/>
              <a:gd name="connsiteY61" fmla="*/ 2773180 h 5036695"/>
              <a:gd name="connsiteX62" fmla="*/ 3957403 w 6625652"/>
              <a:gd name="connsiteY62" fmla="*/ 2848131 h 5036695"/>
              <a:gd name="connsiteX63" fmla="*/ 3972393 w 6625652"/>
              <a:gd name="connsiteY63" fmla="*/ 2953062 h 5036695"/>
              <a:gd name="connsiteX64" fmla="*/ 4002374 w 6625652"/>
              <a:gd name="connsiteY64" fmla="*/ 3013022 h 5036695"/>
              <a:gd name="connsiteX65" fmla="*/ 4092315 w 6625652"/>
              <a:gd name="connsiteY65" fmla="*/ 3132944 h 5036695"/>
              <a:gd name="connsiteX66" fmla="*/ 4137285 w 6625652"/>
              <a:gd name="connsiteY66" fmla="*/ 3252865 h 5036695"/>
              <a:gd name="connsiteX67" fmla="*/ 4182256 w 6625652"/>
              <a:gd name="connsiteY67" fmla="*/ 3327816 h 5036695"/>
              <a:gd name="connsiteX68" fmla="*/ 4242216 w 6625652"/>
              <a:gd name="connsiteY68" fmla="*/ 3462727 h 5036695"/>
              <a:gd name="connsiteX69" fmla="*/ 4272197 w 6625652"/>
              <a:gd name="connsiteY69" fmla="*/ 3567659 h 5036695"/>
              <a:gd name="connsiteX70" fmla="*/ 4302177 w 6625652"/>
              <a:gd name="connsiteY70" fmla="*/ 3657600 h 5036695"/>
              <a:gd name="connsiteX71" fmla="*/ 4347147 w 6625652"/>
              <a:gd name="connsiteY71" fmla="*/ 3687580 h 5036695"/>
              <a:gd name="connsiteX72" fmla="*/ 4392118 w 6625652"/>
              <a:gd name="connsiteY72" fmla="*/ 3762531 h 5036695"/>
              <a:gd name="connsiteX73" fmla="*/ 4422098 w 6625652"/>
              <a:gd name="connsiteY73" fmla="*/ 3807501 h 5036695"/>
              <a:gd name="connsiteX74" fmla="*/ 4467069 w 6625652"/>
              <a:gd name="connsiteY74" fmla="*/ 3837481 h 5036695"/>
              <a:gd name="connsiteX75" fmla="*/ 4542020 w 6625652"/>
              <a:gd name="connsiteY75" fmla="*/ 3882452 h 5036695"/>
              <a:gd name="connsiteX76" fmla="*/ 4572000 w 6625652"/>
              <a:gd name="connsiteY76" fmla="*/ 3927422 h 5036695"/>
              <a:gd name="connsiteX77" fmla="*/ 4616970 w 6625652"/>
              <a:gd name="connsiteY77" fmla="*/ 3957403 h 5036695"/>
              <a:gd name="connsiteX78" fmla="*/ 4736892 w 6625652"/>
              <a:gd name="connsiteY78" fmla="*/ 4047344 h 5036695"/>
              <a:gd name="connsiteX79" fmla="*/ 4781862 w 6625652"/>
              <a:gd name="connsiteY79" fmla="*/ 4062334 h 5036695"/>
              <a:gd name="connsiteX80" fmla="*/ 5180239 w 6625652"/>
              <a:gd name="connsiteY80" fmla="*/ 3877976 h 5036695"/>
              <a:gd name="connsiteX81" fmla="*/ 4976734 w 6625652"/>
              <a:gd name="connsiteY81" fmla="*/ 4137285 h 5036695"/>
              <a:gd name="connsiteX82" fmla="*/ 5021705 w 6625652"/>
              <a:gd name="connsiteY82" fmla="*/ 4152275 h 5036695"/>
              <a:gd name="connsiteX83" fmla="*/ 5096656 w 6625652"/>
              <a:gd name="connsiteY83" fmla="*/ 4167265 h 5036695"/>
              <a:gd name="connsiteX84" fmla="*/ 5141626 w 6625652"/>
              <a:gd name="connsiteY84" fmla="*/ 4197245 h 5036695"/>
              <a:gd name="connsiteX85" fmla="*/ 5216577 w 6625652"/>
              <a:gd name="connsiteY85" fmla="*/ 4212236 h 5036695"/>
              <a:gd name="connsiteX86" fmla="*/ 5261547 w 6625652"/>
              <a:gd name="connsiteY86" fmla="*/ 4227226 h 5036695"/>
              <a:gd name="connsiteX87" fmla="*/ 5336498 w 6625652"/>
              <a:gd name="connsiteY87" fmla="*/ 4302177 h 5036695"/>
              <a:gd name="connsiteX88" fmla="*/ 5366479 w 6625652"/>
              <a:gd name="connsiteY88" fmla="*/ 4332157 h 5036695"/>
              <a:gd name="connsiteX89" fmla="*/ 5456420 w 6625652"/>
              <a:gd name="connsiteY89" fmla="*/ 4362137 h 5036695"/>
              <a:gd name="connsiteX90" fmla="*/ 5546361 w 6625652"/>
              <a:gd name="connsiteY90" fmla="*/ 4392118 h 5036695"/>
              <a:gd name="connsiteX91" fmla="*/ 5591331 w 6625652"/>
              <a:gd name="connsiteY91" fmla="*/ 4407108 h 5036695"/>
              <a:gd name="connsiteX92" fmla="*/ 5621311 w 6625652"/>
              <a:gd name="connsiteY92" fmla="*/ 4452078 h 5036695"/>
              <a:gd name="connsiteX93" fmla="*/ 5741233 w 6625652"/>
              <a:gd name="connsiteY93" fmla="*/ 4467068 h 5036695"/>
              <a:gd name="connsiteX94" fmla="*/ 5786203 w 6625652"/>
              <a:gd name="connsiteY94" fmla="*/ 4482059 h 5036695"/>
              <a:gd name="connsiteX95" fmla="*/ 5921115 w 6625652"/>
              <a:gd name="connsiteY95" fmla="*/ 4512039 h 5036695"/>
              <a:gd name="connsiteX96" fmla="*/ 5996065 w 6625652"/>
              <a:gd name="connsiteY96" fmla="*/ 4661941 h 5036695"/>
              <a:gd name="connsiteX97" fmla="*/ 6071016 w 6625652"/>
              <a:gd name="connsiteY97" fmla="*/ 4751881 h 5036695"/>
              <a:gd name="connsiteX98" fmla="*/ 6160957 w 6625652"/>
              <a:gd name="connsiteY98" fmla="*/ 4811842 h 5036695"/>
              <a:gd name="connsiteX99" fmla="*/ 6190938 w 6625652"/>
              <a:gd name="connsiteY99" fmla="*/ 4841822 h 5036695"/>
              <a:gd name="connsiteX100" fmla="*/ 6280879 w 6625652"/>
              <a:gd name="connsiteY100" fmla="*/ 4871803 h 5036695"/>
              <a:gd name="connsiteX101" fmla="*/ 6460761 w 6625652"/>
              <a:gd name="connsiteY101" fmla="*/ 4946754 h 5036695"/>
              <a:gd name="connsiteX102" fmla="*/ 6550702 w 6625652"/>
              <a:gd name="connsiteY102" fmla="*/ 4976734 h 5036695"/>
              <a:gd name="connsiteX103" fmla="*/ 6580682 w 6625652"/>
              <a:gd name="connsiteY103" fmla="*/ 5021704 h 5036695"/>
              <a:gd name="connsiteX104" fmla="*/ 6625652 w 6625652"/>
              <a:gd name="connsiteY104" fmla="*/ 5036695 h 5036695"/>
              <a:gd name="connsiteX0" fmla="*/ 0 w 6625652"/>
              <a:gd name="connsiteY0" fmla="*/ 0 h 5036695"/>
              <a:gd name="connsiteX1" fmla="*/ 89941 w 6625652"/>
              <a:gd name="connsiteY1" fmla="*/ 59960 h 5036695"/>
              <a:gd name="connsiteX2" fmla="*/ 119921 w 6625652"/>
              <a:gd name="connsiteY2" fmla="*/ 89941 h 5036695"/>
              <a:gd name="connsiteX3" fmla="*/ 164892 w 6625652"/>
              <a:gd name="connsiteY3" fmla="*/ 104931 h 5036695"/>
              <a:gd name="connsiteX4" fmla="*/ 254833 w 6625652"/>
              <a:gd name="connsiteY4" fmla="*/ 149901 h 5036695"/>
              <a:gd name="connsiteX5" fmla="*/ 299803 w 6625652"/>
              <a:gd name="connsiteY5" fmla="*/ 179881 h 5036695"/>
              <a:gd name="connsiteX6" fmla="*/ 389744 w 6625652"/>
              <a:gd name="connsiteY6" fmla="*/ 209862 h 5036695"/>
              <a:gd name="connsiteX7" fmla="*/ 479685 w 6625652"/>
              <a:gd name="connsiteY7" fmla="*/ 254832 h 5036695"/>
              <a:gd name="connsiteX8" fmla="*/ 599606 w 6625652"/>
              <a:gd name="connsiteY8" fmla="*/ 314793 h 5036695"/>
              <a:gd name="connsiteX9" fmla="*/ 644577 w 6625652"/>
              <a:gd name="connsiteY9" fmla="*/ 329783 h 5036695"/>
              <a:gd name="connsiteX10" fmla="*/ 689547 w 6625652"/>
              <a:gd name="connsiteY10" fmla="*/ 344773 h 5036695"/>
              <a:gd name="connsiteX11" fmla="*/ 719528 w 6625652"/>
              <a:gd name="connsiteY11" fmla="*/ 374754 h 5036695"/>
              <a:gd name="connsiteX12" fmla="*/ 809469 w 6625652"/>
              <a:gd name="connsiteY12" fmla="*/ 404734 h 5036695"/>
              <a:gd name="connsiteX13" fmla="*/ 854439 w 6625652"/>
              <a:gd name="connsiteY13" fmla="*/ 434714 h 5036695"/>
              <a:gd name="connsiteX14" fmla="*/ 944380 w 6625652"/>
              <a:gd name="connsiteY14" fmla="*/ 464695 h 5036695"/>
              <a:gd name="connsiteX15" fmla="*/ 1034321 w 6625652"/>
              <a:gd name="connsiteY15" fmla="*/ 494675 h 5036695"/>
              <a:gd name="connsiteX16" fmla="*/ 1124262 w 6625652"/>
              <a:gd name="connsiteY16" fmla="*/ 524655 h 5036695"/>
              <a:gd name="connsiteX17" fmla="*/ 1169233 w 6625652"/>
              <a:gd name="connsiteY17" fmla="*/ 539645 h 5036695"/>
              <a:gd name="connsiteX18" fmla="*/ 1199213 w 6625652"/>
              <a:gd name="connsiteY18" fmla="*/ 584616 h 5036695"/>
              <a:gd name="connsiteX19" fmla="*/ 1274164 w 6625652"/>
              <a:gd name="connsiteY19" fmla="*/ 659567 h 5036695"/>
              <a:gd name="connsiteX20" fmla="*/ 1304144 w 6625652"/>
              <a:gd name="connsiteY20" fmla="*/ 704537 h 5036695"/>
              <a:gd name="connsiteX21" fmla="*/ 1349115 w 6625652"/>
              <a:gd name="connsiteY21" fmla="*/ 719527 h 5036695"/>
              <a:gd name="connsiteX22" fmla="*/ 1439056 w 6625652"/>
              <a:gd name="connsiteY22" fmla="*/ 779488 h 5036695"/>
              <a:gd name="connsiteX23" fmla="*/ 1528997 w 6625652"/>
              <a:gd name="connsiteY23" fmla="*/ 884419 h 5036695"/>
              <a:gd name="connsiteX24" fmla="*/ 1573967 w 6625652"/>
              <a:gd name="connsiteY24" fmla="*/ 899409 h 5036695"/>
              <a:gd name="connsiteX25" fmla="*/ 1678898 w 6625652"/>
              <a:gd name="connsiteY25" fmla="*/ 1034321 h 5036695"/>
              <a:gd name="connsiteX26" fmla="*/ 1723869 w 6625652"/>
              <a:gd name="connsiteY26" fmla="*/ 1124262 h 5036695"/>
              <a:gd name="connsiteX27" fmla="*/ 1753849 w 6625652"/>
              <a:gd name="connsiteY27" fmla="*/ 1229193 h 5036695"/>
              <a:gd name="connsiteX28" fmla="*/ 1813810 w 6625652"/>
              <a:gd name="connsiteY28" fmla="*/ 1304144 h 5036695"/>
              <a:gd name="connsiteX29" fmla="*/ 1843790 w 6625652"/>
              <a:gd name="connsiteY29" fmla="*/ 1349114 h 5036695"/>
              <a:gd name="connsiteX30" fmla="*/ 1858780 w 6625652"/>
              <a:gd name="connsiteY30" fmla="*/ 1394085 h 5036695"/>
              <a:gd name="connsiteX31" fmla="*/ 1933731 w 6625652"/>
              <a:gd name="connsiteY31" fmla="*/ 1469036 h 5036695"/>
              <a:gd name="connsiteX32" fmla="*/ 1963711 w 6625652"/>
              <a:gd name="connsiteY32" fmla="*/ 1558977 h 5036695"/>
              <a:gd name="connsiteX33" fmla="*/ 1978702 w 6625652"/>
              <a:gd name="connsiteY33" fmla="*/ 1618937 h 5036695"/>
              <a:gd name="connsiteX34" fmla="*/ 2098623 w 6625652"/>
              <a:gd name="connsiteY34" fmla="*/ 1768839 h 5036695"/>
              <a:gd name="connsiteX35" fmla="*/ 2188564 w 6625652"/>
              <a:gd name="connsiteY35" fmla="*/ 1828800 h 5036695"/>
              <a:gd name="connsiteX36" fmla="*/ 2203554 w 6625652"/>
              <a:gd name="connsiteY36" fmla="*/ 1873770 h 5036695"/>
              <a:gd name="connsiteX37" fmla="*/ 2353456 w 6625652"/>
              <a:gd name="connsiteY37" fmla="*/ 1918741 h 5036695"/>
              <a:gd name="connsiteX38" fmla="*/ 2443397 w 6625652"/>
              <a:gd name="connsiteY38" fmla="*/ 1948721 h 5036695"/>
              <a:gd name="connsiteX39" fmla="*/ 2503357 w 6625652"/>
              <a:gd name="connsiteY39" fmla="*/ 1963711 h 5036695"/>
              <a:gd name="connsiteX40" fmla="*/ 2548328 w 6625652"/>
              <a:gd name="connsiteY40" fmla="*/ 1978701 h 5036695"/>
              <a:gd name="connsiteX41" fmla="*/ 2683239 w 6625652"/>
              <a:gd name="connsiteY41" fmla="*/ 1993691 h 5036695"/>
              <a:gd name="connsiteX42" fmla="*/ 2743200 w 6625652"/>
              <a:gd name="connsiteY42" fmla="*/ 2008681 h 5036695"/>
              <a:gd name="connsiteX43" fmla="*/ 2803161 w 6625652"/>
              <a:gd name="connsiteY43" fmla="*/ 2068642 h 5036695"/>
              <a:gd name="connsiteX44" fmla="*/ 2878111 w 6625652"/>
              <a:gd name="connsiteY44" fmla="*/ 2218544 h 5036695"/>
              <a:gd name="connsiteX45" fmla="*/ 2923082 w 6625652"/>
              <a:gd name="connsiteY45" fmla="*/ 2293495 h 5036695"/>
              <a:gd name="connsiteX46" fmla="*/ 2938072 w 6625652"/>
              <a:gd name="connsiteY46" fmla="*/ 2338465 h 5036695"/>
              <a:gd name="connsiteX47" fmla="*/ 2998033 w 6625652"/>
              <a:gd name="connsiteY47" fmla="*/ 2413416 h 5036695"/>
              <a:gd name="connsiteX48" fmla="*/ 3043003 w 6625652"/>
              <a:gd name="connsiteY48" fmla="*/ 2443396 h 5036695"/>
              <a:gd name="connsiteX49" fmla="*/ 3072983 w 6625652"/>
              <a:gd name="connsiteY49" fmla="*/ 2473377 h 5036695"/>
              <a:gd name="connsiteX50" fmla="*/ 3207895 w 6625652"/>
              <a:gd name="connsiteY50" fmla="*/ 2518347 h 5036695"/>
              <a:gd name="connsiteX51" fmla="*/ 3252865 w 6625652"/>
              <a:gd name="connsiteY51" fmla="*/ 2533337 h 5036695"/>
              <a:gd name="connsiteX52" fmla="*/ 3297836 w 6625652"/>
              <a:gd name="connsiteY52" fmla="*/ 2548327 h 5036695"/>
              <a:gd name="connsiteX53" fmla="*/ 3327816 w 6625652"/>
              <a:gd name="connsiteY53" fmla="*/ 2578308 h 5036695"/>
              <a:gd name="connsiteX54" fmla="*/ 3372787 w 6625652"/>
              <a:gd name="connsiteY54" fmla="*/ 2593298 h 5036695"/>
              <a:gd name="connsiteX55" fmla="*/ 3417757 w 6625652"/>
              <a:gd name="connsiteY55" fmla="*/ 2623278 h 5036695"/>
              <a:gd name="connsiteX56" fmla="*/ 3522688 w 6625652"/>
              <a:gd name="connsiteY56" fmla="*/ 2698229 h 5036695"/>
              <a:gd name="connsiteX57" fmla="*/ 3612629 w 6625652"/>
              <a:gd name="connsiteY57" fmla="*/ 2728209 h 5036695"/>
              <a:gd name="connsiteX58" fmla="*/ 3642610 w 6625652"/>
              <a:gd name="connsiteY58" fmla="*/ 2758190 h 5036695"/>
              <a:gd name="connsiteX59" fmla="*/ 3807502 w 6625652"/>
              <a:gd name="connsiteY59" fmla="*/ 2758190 h 5036695"/>
              <a:gd name="connsiteX60" fmla="*/ 3852472 w 6625652"/>
              <a:gd name="connsiteY60" fmla="*/ 2743200 h 5036695"/>
              <a:gd name="connsiteX61" fmla="*/ 3897442 w 6625652"/>
              <a:gd name="connsiteY61" fmla="*/ 2773180 h 5036695"/>
              <a:gd name="connsiteX62" fmla="*/ 3957403 w 6625652"/>
              <a:gd name="connsiteY62" fmla="*/ 2848131 h 5036695"/>
              <a:gd name="connsiteX63" fmla="*/ 3972393 w 6625652"/>
              <a:gd name="connsiteY63" fmla="*/ 2953062 h 5036695"/>
              <a:gd name="connsiteX64" fmla="*/ 4002374 w 6625652"/>
              <a:gd name="connsiteY64" fmla="*/ 3013022 h 5036695"/>
              <a:gd name="connsiteX65" fmla="*/ 4092315 w 6625652"/>
              <a:gd name="connsiteY65" fmla="*/ 3132944 h 5036695"/>
              <a:gd name="connsiteX66" fmla="*/ 4137285 w 6625652"/>
              <a:gd name="connsiteY66" fmla="*/ 3252865 h 5036695"/>
              <a:gd name="connsiteX67" fmla="*/ 4182256 w 6625652"/>
              <a:gd name="connsiteY67" fmla="*/ 3327816 h 5036695"/>
              <a:gd name="connsiteX68" fmla="*/ 4242216 w 6625652"/>
              <a:gd name="connsiteY68" fmla="*/ 3462727 h 5036695"/>
              <a:gd name="connsiteX69" fmla="*/ 4272197 w 6625652"/>
              <a:gd name="connsiteY69" fmla="*/ 3567659 h 5036695"/>
              <a:gd name="connsiteX70" fmla="*/ 4302177 w 6625652"/>
              <a:gd name="connsiteY70" fmla="*/ 3657600 h 5036695"/>
              <a:gd name="connsiteX71" fmla="*/ 4347147 w 6625652"/>
              <a:gd name="connsiteY71" fmla="*/ 3687580 h 5036695"/>
              <a:gd name="connsiteX72" fmla="*/ 4392118 w 6625652"/>
              <a:gd name="connsiteY72" fmla="*/ 3762531 h 5036695"/>
              <a:gd name="connsiteX73" fmla="*/ 4422098 w 6625652"/>
              <a:gd name="connsiteY73" fmla="*/ 3807501 h 5036695"/>
              <a:gd name="connsiteX74" fmla="*/ 4467069 w 6625652"/>
              <a:gd name="connsiteY74" fmla="*/ 3837481 h 5036695"/>
              <a:gd name="connsiteX75" fmla="*/ 4542020 w 6625652"/>
              <a:gd name="connsiteY75" fmla="*/ 3882452 h 5036695"/>
              <a:gd name="connsiteX76" fmla="*/ 4572000 w 6625652"/>
              <a:gd name="connsiteY76" fmla="*/ 3927422 h 5036695"/>
              <a:gd name="connsiteX77" fmla="*/ 4616970 w 6625652"/>
              <a:gd name="connsiteY77" fmla="*/ 3957403 h 5036695"/>
              <a:gd name="connsiteX78" fmla="*/ 4736892 w 6625652"/>
              <a:gd name="connsiteY78" fmla="*/ 4047344 h 5036695"/>
              <a:gd name="connsiteX79" fmla="*/ 4781862 w 6625652"/>
              <a:gd name="connsiteY79" fmla="*/ 4062334 h 5036695"/>
              <a:gd name="connsiteX80" fmla="*/ 5180239 w 6625652"/>
              <a:gd name="connsiteY80" fmla="*/ 3877976 h 5036695"/>
              <a:gd name="connsiteX81" fmla="*/ 5021705 w 6625652"/>
              <a:gd name="connsiteY81" fmla="*/ 4152275 h 5036695"/>
              <a:gd name="connsiteX82" fmla="*/ 5096656 w 6625652"/>
              <a:gd name="connsiteY82" fmla="*/ 4167265 h 5036695"/>
              <a:gd name="connsiteX83" fmla="*/ 5141626 w 6625652"/>
              <a:gd name="connsiteY83" fmla="*/ 4197245 h 5036695"/>
              <a:gd name="connsiteX84" fmla="*/ 5216577 w 6625652"/>
              <a:gd name="connsiteY84" fmla="*/ 4212236 h 5036695"/>
              <a:gd name="connsiteX85" fmla="*/ 5261547 w 6625652"/>
              <a:gd name="connsiteY85" fmla="*/ 4227226 h 5036695"/>
              <a:gd name="connsiteX86" fmla="*/ 5336498 w 6625652"/>
              <a:gd name="connsiteY86" fmla="*/ 4302177 h 5036695"/>
              <a:gd name="connsiteX87" fmla="*/ 5366479 w 6625652"/>
              <a:gd name="connsiteY87" fmla="*/ 4332157 h 5036695"/>
              <a:gd name="connsiteX88" fmla="*/ 5456420 w 6625652"/>
              <a:gd name="connsiteY88" fmla="*/ 4362137 h 5036695"/>
              <a:gd name="connsiteX89" fmla="*/ 5546361 w 6625652"/>
              <a:gd name="connsiteY89" fmla="*/ 4392118 h 5036695"/>
              <a:gd name="connsiteX90" fmla="*/ 5591331 w 6625652"/>
              <a:gd name="connsiteY90" fmla="*/ 4407108 h 5036695"/>
              <a:gd name="connsiteX91" fmla="*/ 5621311 w 6625652"/>
              <a:gd name="connsiteY91" fmla="*/ 4452078 h 5036695"/>
              <a:gd name="connsiteX92" fmla="*/ 5741233 w 6625652"/>
              <a:gd name="connsiteY92" fmla="*/ 4467068 h 5036695"/>
              <a:gd name="connsiteX93" fmla="*/ 5786203 w 6625652"/>
              <a:gd name="connsiteY93" fmla="*/ 4482059 h 5036695"/>
              <a:gd name="connsiteX94" fmla="*/ 5921115 w 6625652"/>
              <a:gd name="connsiteY94" fmla="*/ 4512039 h 5036695"/>
              <a:gd name="connsiteX95" fmla="*/ 5996065 w 6625652"/>
              <a:gd name="connsiteY95" fmla="*/ 4661941 h 5036695"/>
              <a:gd name="connsiteX96" fmla="*/ 6071016 w 6625652"/>
              <a:gd name="connsiteY96" fmla="*/ 4751881 h 5036695"/>
              <a:gd name="connsiteX97" fmla="*/ 6160957 w 6625652"/>
              <a:gd name="connsiteY97" fmla="*/ 4811842 h 5036695"/>
              <a:gd name="connsiteX98" fmla="*/ 6190938 w 6625652"/>
              <a:gd name="connsiteY98" fmla="*/ 4841822 h 5036695"/>
              <a:gd name="connsiteX99" fmla="*/ 6280879 w 6625652"/>
              <a:gd name="connsiteY99" fmla="*/ 4871803 h 5036695"/>
              <a:gd name="connsiteX100" fmla="*/ 6460761 w 6625652"/>
              <a:gd name="connsiteY100" fmla="*/ 4946754 h 5036695"/>
              <a:gd name="connsiteX101" fmla="*/ 6550702 w 6625652"/>
              <a:gd name="connsiteY101" fmla="*/ 4976734 h 5036695"/>
              <a:gd name="connsiteX102" fmla="*/ 6580682 w 6625652"/>
              <a:gd name="connsiteY102" fmla="*/ 5021704 h 5036695"/>
              <a:gd name="connsiteX103" fmla="*/ 6625652 w 6625652"/>
              <a:gd name="connsiteY103" fmla="*/ 5036695 h 5036695"/>
              <a:gd name="connsiteX0" fmla="*/ 0 w 6625652"/>
              <a:gd name="connsiteY0" fmla="*/ 0 h 5036695"/>
              <a:gd name="connsiteX1" fmla="*/ 89941 w 6625652"/>
              <a:gd name="connsiteY1" fmla="*/ 59960 h 5036695"/>
              <a:gd name="connsiteX2" fmla="*/ 119921 w 6625652"/>
              <a:gd name="connsiteY2" fmla="*/ 89941 h 5036695"/>
              <a:gd name="connsiteX3" fmla="*/ 164892 w 6625652"/>
              <a:gd name="connsiteY3" fmla="*/ 104931 h 5036695"/>
              <a:gd name="connsiteX4" fmla="*/ 254833 w 6625652"/>
              <a:gd name="connsiteY4" fmla="*/ 149901 h 5036695"/>
              <a:gd name="connsiteX5" fmla="*/ 299803 w 6625652"/>
              <a:gd name="connsiteY5" fmla="*/ 179881 h 5036695"/>
              <a:gd name="connsiteX6" fmla="*/ 389744 w 6625652"/>
              <a:gd name="connsiteY6" fmla="*/ 209862 h 5036695"/>
              <a:gd name="connsiteX7" fmla="*/ 479685 w 6625652"/>
              <a:gd name="connsiteY7" fmla="*/ 254832 h 5036695"/>
              <a:gd name="connsiteX8" fmla="*/ 599606 w 6625652"/>
              <a:gd name="connsiteY8" fmla="*/ 314793 h 5036695"/>
              <a:gd name="connsiteX9" fmla="*/ 644577 w 6625652"/>
              <a:gd name="connsiteY9" fmla="*/ 329783 h 5036695"/>
              <a:gd name="connsiteX10" fmla="*/ 689547 w 6625652"/>
              <a:gd name="connsiteY10" fmla="*/ 344773 h 5036695"/>
              <a:gd name="connsiteX11" fmla="*/ 719528 w 6625652"/>
              <a:gd name="connsiteY11" fmla="*/ 374754 h 5036695"/>
              <a:gd name="connsiteX12" fmla="*/ 809469 w 6625652"/>
              <a:gd name="connsiteY12" fmla="*/ 404734 h 5036695"/>
              <a:gd name="connsiteX13" fmla="*/ 854439 w 6625652"/>
              <a:gd name="connsiteY13" fmla="*/ 434714 h 5036695"/>
              <a:gd name="connsiteX14" fmla="*/ 944380 w 6625652"/>
              <a:gd name="connsiteY14" fmla="*/ 464695 h 5036695"/>
              <a:gd name="connsiteX15" fmla="*/ 1034321 w 6625652"/>
              <a:gd name="connsiteY15" fmla="*/ 494675 h 5036695"/>
              <a:gd name="connsiteX16" fmla="*/ 1124262 w 6625652"/>
              <a:gd name="connsiteY16" fmla="*/ 524655 h 5036695"/>
              <a:gd name="connsiteX17" fmla="*/ 1169233 w 6625652"/>
              <a:gd name="connsiteY17" fmla="*/ 539645 h 5036695"/>
              <a:gd name="connsiteX18" fmla="*/ 1199213 w 6625652"/>
              <a:gd name="connsiteY18" fmla="*/ 584616 h 5036695"/>
              <a:gd name="connsiteX19" fmla="*/ 1274164 w 6625652"/>
              <a:gd name="connsiteY19" fmla="*/ 659567 h 5036695"/>
              <a:gd name="connsiteX20" fmla="*/ 1304144 w 6625652"/>
              <a:gd name="connsiteY20" fmla="*/ 704537 h 5036695"/>
              <a:gd name="connsiteX21" fmla="*/ 1349115 w 6625652"/>
              <a:gd name="connsiteY21" fmla="*/ 719527 h 5036695"/>
              <a:gd name="connsiteX22" fmla="*/ 1439056 w 6625652"/>
              <a:gd name="connsiteY22" fmla="*/ 779488 h 5036695"/>
              <a:gd name="connsiteX23" fmla="*/ 1528997 w 6625652"/>
              <a:gd name="connsiteY23" fmla="*/ 884419 h 5036695"/>
              <a:gd name="connsiteX24" fmla="*/ 1573967 w 6625652"/>
              <a:gd name="connsiteY24" fmla="*/ 899409 h 5036695"/>
              <a:gd name="connsiteX25" fmla="*/ 1678898 w 6625652"/>
              <a:gd name="connsiteY25" fmla="*/ 1034321 h 5036695"/>
              <a:gd name="connsiteX26" fmla="*/ 1723869 w 6625652"/>
              <a:gd name="connsiteY26" fmla="*/ 1124262 h 5036695"/>
              <a:gd name="connsiteX27" fmla="*/ 1753849 w 6625652"/>
              <a:gd name="connsiteY27" fmla="*/ 1229193 h 5036695"/>
              <a:gd name="connsiteX28" fmla="*/ 1813810 w 6625652"/>
              <a:gd name="connsiteY28" fmla="*/ 1304144 h 5036695"/>
              <a:gd name="connsiteX29" fmla="*/ 1843790 w 6625652"/>
              <a:gd name="connsiteY29" fmla="*/ 1349114 h 5036695"/>
              <a:gd name="connsiteX30" fmla="*/ 1858780 w 6625652"/>
              <a:gd name="connsiteY30" fmla="*/ 1394085 h 5036695"/>
              <a:gd name="connsiteX31" fmla="*/ 1933731 w 6625652"/>
              <a:gd name="connsiteY31" fmla="*/ 1469036 h 5036695"/>
              <a:gd name="connsiteX32" fmla="*/ 1963711 w 6625652"/>
              <a:gd name="connsiteY32" fmla="*/ 1558977 h 5036695"/>
              <a:gd name="connsiteX33" fmla="*/ 1978702 w 6625652"/>
              <a:gd name="connsiteY33" fmla="*/ 1618937 h 5036695"/>
              <a:gd name="connsiteX34" fmla="*/ 2098623 w 6625652"/>
              <a:gd name="connsiteY34" fmla="*/ 1768839 h 5036695"/>
              <a:gd name="connsiteX35" fmla="*/ 2188564 w 6625652"/>
              <a:gd name="connsiteY35" fmla="*/ 1828800 h 5036695"/>
              <a:gd name="connsiteX36" fmla="*/ 2203554 w 6625652"/>
              <a:gd name="connsiteY36" fmla="*/ 1873770 h 5036695"/>
              <a:gd name="connsiteX37" fmla="*/ 2353456 w 6625652"/>
              <a:gd name="connsiteY37" fmla="*/ 1918741 h 5036695"/>
              <a:gd name="connsiteX38" fmla="*/ 2443397 w 6625652"/>
              <a:gd name="connsiteY38" fmla="*/ 1948721 h 5036695"/>
              <a:gd name="connsiteX39" fmla="*/ 2503357 w 6625652"/>
              <a:gd name="connsiteY39" fmla="*/ 1963711 h 5036695"/>
              <a:gd name="connsiteX40" fmla="*/ 2548328 w 6625652"/>
              <a:gd name="connsiteY40" fmla="*/ 1978701 h 5036695"/>
              <a:gd name="connsiteX41" fmla="*/ 2683239 w 6625652"/>
              <a:gd name="connsiteY41" fmla="*/ 1993691 h 5036695"/>
              <a:gd name="connsiteX42" fmla="*/ 2743200 w 6625652"/>
              <a:gd name="connsiteY42" fmla="*/ 2008681 h 5036695"/>
              <a:gd name="connsiteX43" fmla="*/ 2803161 w 6625652"/>
              <a:gd name="connsiteY43" fmla="*/ 2068642 h 5036695"/>
              <a:gd name="connsiteX44" fmla="*/ 2878111 w 6625652"/>
              <a:gd name="connsiteY44" fmla="*/ 2218544 h 5036695"/>
              <a:gd name="connsiteX45" fmla="*/ 2923082 w 6625652"/>
              <a:gd name="connsiteY45" fmla="*/ 2293495 h 5036695"/>
              <a:gd name="connsiteX46" fmla="*/ 2938072 w 6625652"/>
              <a:gd name="connsiteY46" fmla="*/ 2338465 h 5036695"/>
              <a:gd name="connsiteX47" fmla="*/ 2998033 w 6625652"/>
              <a:gd name="connsiteY47" fmla="*/ 2413416 h 5036695"/>
              <a:gd name="connsiteX48" fmla="*/ 3043003 w 6625652"/>
              <a:gd name="connsiteY48" fmla="*/ 2443396 h 5036695"/>
              <a:gd name="connsiteX49" fmla="*/ 3072983 w 6625652"/>
              <a:gd name="connsiteY49" fmla="*/ 2473377 h 5036695"/>
              <a:gd name="connsiteX50" fmla="*/ 3207895 w 6625652"/>
              <a:gd name="connsiteY50" fmla="*/ 2518347 h 5036695"/>
              <a:gd name="connsiteX51" fmla="*/ 3252865 w 6625652"/>
              <a:gd name="connsiteY51" fmla="*/ 2533337 h 5036695"/>
              <a:gd name="connsiteX52" fmla="*/ 3297836 w 6625652"/>
              <a:gd name="connsiteY52" fmla="*/ 2548327 h 5036695"/>
              <a:gd name="connsiteX53" fmla="*/ 3327816 w 6625652"/>
              <a:gd name="connsiteY53" fmla="*/ 2578308 h 5036695"/>
              <a:gd name="connsiteX54" fmla="*/ 3372787 w 6625652"/>
              <a:gd name="connsiteY54" fmla="*/ 2593298 h 5036695"/>
              <a:gd name="connsiteX55" fmla="*/ 3417757 w 6625652"/>
              <a:gd name="connsiteY55" fmla="*/ 2623278 h 5036695"/>
              <a:gd name="connsiteX56" fmla="*/ 3522688 w 6625652"/>
              <a:gd name="connsiteY56" fmla="*/ 2698229 h 5036695"/>
              <a:gd name="connsiteX57" fmla="*/ 3612629 w 6625652"/>
              <a:gd name="connsiteY57" fmla="*/ 2728209 h 5036695"/>
              <a:gd name="connsiteX58" fmla="*/ 3642610 w 6625652"/>
              <a:gd name="connsiteY58" fmla="*/ 2758190 h 5036695"/>
              <a:gd name="connsiteX59" fmla="*/ 3807502 w 6625652"/>
              <a:gd name="connsiteY59" fmla="*/ 2758190 h 5036695"/>
              <a:gd name="connsiteX60" fmla="*/ 3852472 w 6625652"/>
              <a:gd name="connsiteY60" fmla="*/ 2743200 h 5036695"/>
              <a:gd name="connsiteX61" fmla="*/ 3897442 w 6625652"/>
              <a:gd name="connsiteY61" fmla="*/ 2773180 h 5036695"/>
              <a:gd name="connsiteX62" fmla="*/ 3957403 w 6625652"/>
              <a:gd name="connsiteY62" fmla="*/ 2848131 h 5036695"/>
              <a:gd name="connsiteX63" fmla="*/ 3972393 w 6625652"/>
              <a:gd name="connsiteY63" fmla="*/ 2953062 h 5036695"/>
              <a:gd name="connsiteX64" fmla="*/ 4002374 w 6625652"/>
              <a:gd name="connsiteY64" fmla="*/ 3013022 h 5036695"/>
              <a:gd name="connsiteX65" fmla="*/ 4092315 w 6625652"/>
              <a:gd name="connsiteY65" fmla="*/ 3132944 h 5036695"/>
              <a:gd name="connsiteX66" fmla="*/ 4137285 w 6625652"/>
              <a:gd name="connsiteY66" fmla="*/ 3252865 h 5036695"/>
              <a:gd name="connsiteX67" fmla="*/ 4182256 w 6625652"/>
              <a:gd name="connsiteY67" fmla="*/ 3327816 h 5036695"/>
              <a:gd name="connsiteX68" fmla="*/ 4242216 w 6625652"/>
              <a:gd name="connsiteY68" fmla="*/ 3462727 h 5036695"/>
              <a:gd name="connsiteX69" fmla="*/ 4272197 w 6625652"/>
              <a:gd name="connsiteY69" fmla="*/ 3567659 h 5036695"/>
              <a:gd name="connsiteX70" fmla="*/ 4302177 w 6625652"/>
              <a:gd name="connsiteY70" fmla="*/ 3657600 h 5036695"/>
              <a:gd name="connsiteX71" fmla="*/ 4347147 w 6625652"/>
              <a:gd name="connsiteY71" fmla="*/ 3687580 h 5036695"/>
              <a:gd name="connsiteX72" fmla="*/ 4392118 w 6625652"/>
              <a:gd name="connsiteY72" fmla="*/ 3762531 h 5036695"/>
              <a:gd name="connsiteX73" fmla="*/ 4422098 w 6625652"/>
              <a:gd name="connsiteY73" fmla="*/ 3807501 h 5036695"/>
              <a:gd name="connsiteX74" fmla="*/ 4467069 w 6625652"/>
              <a:gd name="connsiteY74" fmla="*/ 3837481 h 5036695"/>
              <a:gd name="connsiteX75" fmla="*/ 4542020 w 6625652"/>
              <a:gd name="connsiteY75" fmla="*/ 3882452 h 5036695"/>
              <a:gd name="connsiteX76" fmla="*/ 4572000 w 6625652"/>
              <a:gd name="connsiteY76" fmla="*/ 3927422 h 5036695"/>
              <a:gd name="connsiteX77" fmla="*/ 4616970 w 6625652"/>
              <a:gd name="connsiteY77" fmla="*/ 3957403 h 5036695"/>
              <a:gd name="connsiteX78" fmla="*/ 4736892 w 6625652"/>
              <a:gd name="connsiteY78" fmla="*/ 4047344 h 5036695"/>
              <a:gd name="connsiteX79" fmla="*/ 4781862 w 6625652"/>
              <a:gd name="connsiteY79" fmla="*/ 4062334 h 5036695"/>
              <a:gd name="connsiteX80" fmla="*/ 5180239 w 6625652"/>
              <a:gd name="connsiteY80" fmla="*/ 3877976 h 5036695"/>
              <a:gd name="connsiteX81" fmla="*/ 5021705 w 6625652"/>
              <a:gd name="connsiteY81" fmla="*/ 4152275 h 5036695"/>
              <a:gd name="connsiteX82" fmla="*/ 5141626 w 6625652"/>
              <a:gd name="connsiteY82" fmla="*/ 4197245 h 5036695"/>
              <a:gd name="connsiteX83" fmla="*/ 5216577 w 6625652"/>
              <a:gd name="connsiteY83" fmla="*/ 4212236 h 5036695"/>
              <a:gd name="connsiteX84" fmla="*/ 5261547 w 6625652"/>
              <a:gd name="connsiteY84" fmla="*/ 4227226 h 5036695"/>
              <a:gd name="connsiteX85" fmla="*/ 5336498 w 6625652"/>
              <a:gd name="connsiteY85" fmla="*/ 4302177 h 5036695"/>
              <a:gd name="connsiteX86" fmla="*/ 5366479 w 6625652"/>
              <a:gd name="connsiteY86" fmla="*/ 4332157 h 5036695"/>
              <a:gd name="connsiteX87" fmla="*/ 5456420 w 6625652"/>
              <a:gd name="connsiteY87" fmla="*/ 4362137 h 5036695"/>
              <a:gd name="connsiteX88" fmla="*/ 5546361 w 6625652"/>
              <a:gd name="connsiteY88" fmla="*/ 4392118 h 5036695"/>
              <a:gd name="connsiteX89" fmla="*/ 5591331 w 6625652"/>
              <a:gd name="connsiteY89" fmla="*/ 4407108 h 5036695"/>
              <a:gd name="connsiteX90" fmla="*/ 5621311 w 6625652"/>
              <a:gd name="connsiteY90" fmla="*/ 4452078 h 5036695"/>
              <a:gd name="connsiteX91" fmla="*/ 5741233 w 6625652"/>
              <a:gd name="connsiteY91" fmla="*/ 4467068 h 5036695"/>
              <a:gd name="connsiteX92" fmla="*/ 5786203 w 6625652"/>
              <a:gd name="connsiteY92" fmla="*/ 4482059 h 5036695"/>
              <a:gd name="connsiteX93" fmla="*/ 5921115 w 6625652"/>
              <a:gd name="connsiteY93" fmla="*/ 4512039 h 5036695"/>
              <a:gd name="connsiteX94" fmla="*/ 5996065 w 6625652"/>
              <a:gd name="connsiteY94" fmla="*/ 4661941 h 5036695"/>
              <a:gd name="connsiteX95" fmla="*/ 6071016 w 6625652"/>
              <a:gd name="connsiteY95" fmla="*/ 4751881 h 5036695"/>
              <a:gd name="connsiteX96" fmla="*/ 6160957 w 6625652"/>
              <a:gd name="connsiteY96" fmla="*/ 4811842 h 5036695"/>
              <a:gd name="connsiteX97" fmla="*/ 6190938 w 6625652"/>
              <a:gd name="connsiteY97" fmla="*/ 4841822 h 5036695"/>
              <a:gd name="connsiteX98" fmla="*/ 6280879 w 6625652"/>
              <a:gd name="connsiteY98" fmla="*/ 4871803 h 5036695"/>
              <a:gd name="connsiteX99" fmla="*/ 6460761 w 6625652"/>
              <a:gd name="connsiteY99" fmla="*/ 4946754 h 5036695"/>
              <a:gd name="connsiteX100" fmla="*/ 6550702 w 6625652"/>
              <a:gd name="connsiteY100" fmla="*/ 4976734 h 5036695"/>
              <a:gd name="connsiteX101" fmla="*/ 6580682 w 6625652"/>
              <a:gd name="connsiteY101" fmla="*/ 5021704 h 5036695"/>
              <a:gd name="connsiteX102" fmla="*/ 6625652 w 6625652"/>
              <a:gd name="connsiteY102" fmla="*/ 5036695 h 5036695"/>
              <a:gd name="connsiteX0" fmla="*/ 0 w 6625652"/>
              <a:gd name="connsiteY0" fmla="*/ 0 h 5036695"/>
              <a:gd name="connsiteX1" fmla="*/ 89941 w 6625652"/>
              <a:gd name="connsiteY1" fmla="*/ 59960 h 5036695"/>
              <a:gd name="connsiteX2" fmla="*/ 119921 w 6625652"/>
              <a:gd name="connsiteY2" fmla="*/ 89941 h 5036695"/>
              <a:gd name="connsiteX3" fmla="*/ 164892 w 6625652"/>
              <a:gd name="connsiteY3" fmla="*/ 104931 h 5036695"/>
              <a:gd name="connsiteX4" fmla="*/ 254833 w 6625652"/>
              <a:gd name="connsiteY4" fmla="*/ 149901 h 5036695"/>
              <a:gd name="connsiteX5" fmla="*/ 299803 w 6625652"/>
              <a:gd name="connsiteY5" fmla="*/ 179881 h 5036695"/>
              <a:gd name="connsiteX6" fmla="*/ 389744 w 6625652"/>
              <a:gd name="connsiteY6" fmla="*/ 209862 h 5036695"/>
              <a:gd name="connsiteX7" fmla="*/ 479685 w 6625652"/>
              <a:gd name="connsiteY7" fmla="*/ 254832 h 5036695"/>
              <a:gd name="connsiteX8" fmla="*/ 599606 w 6625652"/>
              <a:gd name="connsiteY8" fmla="*/ 314793 h 5036695"/>
              <a:gd name="connsiteX9" fmla="*/ 644577 w 6625652"/>
              <a:gd name="connsiteY9" fmla="*/ 329783 h 5036695"/>
              <a:gd name="connsiteX10" fmla="*/ 689547 w 6625652"/>
              <a:gd name="connsiteY10" fmla="*/ 344773 h 5036695"/>
              <a:gd name="connsiteX11" fmla="*/ 719528 w 6625652"/>
              <a:gd name="connsiteY11" fmla="*/ 374754 h 5036695"/>
              <a:gd name="connsiteX12" fmla="*/ 809469 w 6625652"/>
              <a:gd name="connsiteY12" fmla="*/ 404734 h 5036695"/>
              <a:gd name="connsiteX13" fmla="*/ 854439 w 6625652"/>
              <a:gd name="connsiteY13" fmla="*/ 434714 h 5036695"/>
              <a:gd name="connsiteX14" fmla="*/ 944380 w 6625652"/>
              <a:gd name="connsiteY14" fmla="*/ 464695 h 5036695"/>
              <a:gd name="connsiteX15" fmla="*/ 1034321 w 6625652"/>
              <a:gd name="connsiteY15" fmla="*/ 494675 h 5036695"/>
              <a:gd name="connsiteX16" fmla="*/ 1124262 w 6625652"/>
              <a:gd name="connsiteY16" fmla="*/ 524655 h 5036695"/>
              <a:gd name="connsiteX17" fmla="*/ 1169233 w 6625652"/>
              <a:gd name="connsiteY17" fmla="*/ 539645 h 5036695"/>
              <a:gd name="connsiteX18" fmla="*/ 1199213 w 6625652"/>
              <a:gd name="connsiteY18" fmla="*/ 584616 h 5036695"/>
              <a:gd name="connsiteX19" fmla="*/ 1274164 w 6625652"/>
              <a:gd name="connsiteY19" fmla="*/ 659567 h 5036695"/>
              <a:gd name="connsiteX20" fmla="*/ 1304144 w 6625652"/>
              <a:gd name="connsiteY20" fmla="*/ 704537 h 5036695"/>
              <a:gd name="connsiteX21" fmla="*/ 1349115 w 6625652"/>
              <a:gd name="connsiteY21" fmla="*/ 719527 h 5036695"/>
              <a:gd name="connsiteX22" fmla="*/ 1439056 w 6625652"/>
              <a:gd name="connsiteY22" fmla="*/ 779488 h 5036695"/>
              <a:gd name="connsiteX23" fmla="*/ 1528997 w 6625652"/>
              <a:gd name="connsiteY23" fmla="*/ 884419 h 5036695"/>
              <a:gd name="connsiteX24" fmla="*/ 1573967 w 6625652"/>
              <a:gd name="connsiteY24" fmla="*/ 899409 h 5036695"/>
              <a:gd name="connsiteX25" fmla="*/ 1678898 w 6625652"/>
              <a:gd name="connsiteY25" fmla="*/ 1034321 h 5036695"/>
              <a:gd name="connsiteX26" fmla="*/ 1723869 w 6625652"/>
              <a:gd name="connsiteY26" fmla="*/ 1124262 h 5036695"/>
              <a:gd name="connsiteX27" fmla="*/ 1753849 w 6625652"/>
              <a:gd name="connsiteY27" fmla="*/ 1229193 h 5036695"/>
              <a:gd name="connsiteX28" fmla="*/ 1813810 w 6625652"/>
              <a:gd name="connsiteY28" fmla="*/ 1304144 h 5036695"/>
              <a:gd name="connsiteX29" fmla="*/ 1843790 w 6625652"/>
              <a:gd name="connsiteY29" fmla="*/ 1349114 h 5036695"/>
              <a:gd name="connsiteX30" fmla="*/ 1858780 w 6625652"/>
              <a:gd name="connsiteY30" fmla="*/ 1394085 h 5036695"/>
              <a:gd name="connsiteX31" fmla="*/ 1933731 w 6625652"/>
              <a:gd name="connsiteY31" fmla="*/ 1469036 h 5036695"/>
              <a:gd name="connsiteX32" fmla="*/ 1963711 w 6625652"/>
              <a:gd name="connsiteY32" fmla="*/ 1558977 h 5036695"/>
              <a:gd name="connsiteX33" fmla="*/ 1978702 w 6625652"/>
              <a:gd name="connsiteY33" fmla="*/ 1618937 h 5036695"/>
              <a:gd name="connsiteX34" fmla="*/ 2098623 w 6625652"/>
              <a:gd name="connsiteY34" fmla="*/ 1768839 h 5036695"/>
              <a:gd name="connsiteX35" fmla="*/ 2188564 w 6625652"/>
              <a:gd name="connsiteY35" fmla="*/ 1828800 h 5036695"/>
              <a:gd name="connsiteX36" fmla="*/ 2203554 w 6625652"/>
              <a:gd name="connsiteY36" fmla="*/ 1873770 h 5036695"/>
              <a:gd name="connsiteX37" fmla="*/ 2353456 w 6625652"/>
              <a:gd name="connsiteY37" fmla="*/ 1918741 h 5036695"/>
              <a:gd name="connsiteX38" fmla="*/ 2443397 w 6625652"/>
              <a:gd name="connsiteY38" fmla="*/ 1948721 h 5036695"/>
              <a:gd name="connsiteX39" fmla="*/ 2503357 w 6625652"/>
              <a:gd name="connsiteY39" fmla="*/ 1963711 h 5036695"/>
              <a:gd name="connsiteX40" fmla="*/ 2548328 w 6625652"/>
              <a:gd name="connsiteY40" fmla="*/ 1978701 h 5036695"/>
              <a:gd name="connsiteX41" fmla="*/ 2683239 w 6625652"/>
              <a:gd name="connsiteY41" fmla="*/ 1993691 h 5036695"/>
              <a:gd name="connsiteX42" fmla="*/ 2743200 w 6625652"/>
              <a:gd name="connsiteY42" fmla="*/ 2008681 h 5036695"/>
              <a:gd name="connsiteX43" fmla="*/ 2803161 w 6625652"/>
              <a:gd name="connsiteY43" fmla="*/ 2068642 h 5036695"/>
              <a:gd name="connsiteX44" fmla="*/ 2878111 w 6625652"/>
              <a:gd name="connsiteY44" fmla="*/ 2218544 h 5036695"/>
              <a:gd name="connsiteX45" fmla="*/ 2923082 w 6625652"/>
              <a:gd name="connsiteY45" fmla="*/ 2293495 h 5036695"/>
              <a:gd name="connsiteX46" fmla="*/ 2938072 w 6625652"/>
              <a:gd name="connsiteY46" fmla="*/ 2338465 h 5036695"/>
              <a:gd name="connsiteX47" fmla="*/ 2998033 w 6625652"/>
              <a:gd name="connsiteY47" fmla="*/ 2413416 h 5036695"/>
              <a:gd name="connsiteX48" fmla="*/ 3043003 w 6625652"/>
              <a:gd name="connsiteY48" fmla="*/ 2443396 h 5036695"/>
              <a:gd name="connsiteX49" fmla="*/ 3072983 w 6625652"/>
              <a:gd name="connsiteY49" fmla="*/ 2473377 h 5036695"/>
              <a:gd name="connsiteX50" fmla="*/ 3207895 w 6625652"/>
              <a:gd name="connsiteY50" fmla="*/ 2518347 h 5036695"/>
              <a:gd name="connsiteX51" fmla="*/ 3252865 w 6625652"/>
              <a:gd name="connsiteY51" fmla="*/ 2533337 h 5036695"/>
              <a:gd name="connsiteX52" fmla="*/ 3297836 w 6625652"/>
              <a:gd name="connsiteY52" fmla="*/ 2548327 h 5036695"/>
              <a:gd name="connsiteX53" fmla="*/ 3327816 w 6625652"/>
              <a:gd name="connsiteY53" fmla="*/ 2578308 h 5036695"/>
              <a:gd name="connsiteX54" fmla="*/ 3372787 w 6625652"/>
              <a:gd name="connsiteY54" fmla="*/ 2593298 h 5036695"/>
              <a:gd name="connsiteX55" fmla="*/ 3417757 w 6625652"/>
              <a:gd name="connsiteY55" fmla="*/ 2623278 h 5036695"/>
              <a:gd name="connsiteX56" fmla="*/ 3522688 w 6625652"/>
              <a:gd name="connsiteY56" fmla="*/ 2698229 h 5036695"/>
              <a:gd name="connsiteX57" fmla="*/ 3612629 w 6625652"/>
              <a:gd name="connsiteY57" fmla="*/ 2728209 h 5036695"/>
              <a:gd name="connsiteX58" fmla="*/ 3642610 w 6625652"/>
              <a:gd name="connsiteY58" fmla="*/ 2758190 h 5036695"/>
              <a:gd name="connsiteX59" fmla="*/ 3807502 w 6625652"/>
              <a:gd name="connsiteY59" fmla="*/ 2758190 h 5036695"/>
              <a:gd name="connsiteX60" fmla="*/ 3852472 w 6625652"/>
              <a:gd name="connsiteY60" fmla="*/ 2743200 h 5036695"/>
              <a:gd name="connsiteX61" fmla="*/ 3897442 w 6625652"/>
              <a:gd name="connsiteY61" fmla="*/ 2773180 h 5036695"/>
              <a:gd name="connsiteX62" fmla="*/ 3957403 w 6625652"/>
              <a:gd name="connsiteY62" fmla="*/ 2848131 h 5036695"/>
              <a:gd name="connsiteX63" fmla="*/ 3972393 w 6625652"/>
              <a:gd name="connsiteY63" fmla="*/ 2953062 h 5036695"/>
              <a:gd name="connsiteX64" fmla="*/ 4002374 w 6625652"/>
              <a:gd name="connsiteY64" fmla="*/ 3013022 h 5036695"/>
              <a:gd name="connsiteX65" fmla="*/ 4092315 w 6625652"/>
              <a:gd name="connsiteY65" fmla="*/ 3132944 h 5036695"/>
              <a:gd name="connsiteX66" fmla="*/ 4137285 w 6625652"/>
              <a:gd name="connsiteY66" fmla="*/ 3252865 h 5036695"/>
              <a:gd name="connsiteX67" fmla="*/ 4182256 w 6625652"/>
              <a:gd name="connsiteY67" fmla="*/ 3327816 h 5036695"/>
              <a:gd name="connsiteX68" fmla="*/ 4242216 w 6625652"/>
              <a:gd name="connsiteY68" fmla="*/ 3462727 h 5036695"/>
              <a:gd name="connsiteX69" fmla="*/ 4272197 w 6625652"/>
              <a:gd name="connsiteY69" fmla="*/ 3567659 h 5036695"/>
              <a:gd name="connsiteX70" fmla="*/ 4302177 w 6625652"/>
              <a:gd name="connsiteY70" fmla="*/ 3657600 h 5036695"/>
              <a:gd name="connsiteX71" fmla="*/ 4347147 w 6625652"/>
              <a:gd name="connsiteY71" fmla="*/ 3687580 h 5036695"/>
              <a:gd name="connsiteX72" fmla="*/ 4392118 w 6625652"/>
              <a:gd name="connsiteY72" fmla="*/ 3762531 h 5036695"/>
              <a:gd name="connsiteX73" fmla="*/ 4422098 w 6625652"/>
              <a:gd name="connsiteY73" fmla="*/ 3807501 h 5036695"/>
              <a:gd name="connsiteX74" fmla="*/ 4467069 w 6625652"/>
              <a:gd name="connsiteY74" fmla="*/ 3837481 h 5036695"/>
              <a:gd name="connsiteX75" fmla="*/ 4542020 w 6625652"/>
              <a:gd name="connsiteY75" fmla="*/ 3882452 h 5036695"/>
              <a:gd name="connsiteX76" fmla="*/ 4572000 w 6625652"/>
              <a:gd name="connsiteY76" fmla="*/ 3927422 h 5036695"/>
              <a:gd name="connsiteX77" fmla="*/ 4616970 w 6625652"/>
              <a:gd name="connsiteY77" fmla="*/ 3957403 h 5036695"/>
              <a:gd name="connsiteX78" fmla="*/ 4736892 w 6625652"/>
              <a:gd name="connsiteY78" fmla="*/ 4047344 h 5036695"/>
              <a:gd name="connsiteX79" fmla="*/ 4781862 w 6625652"/>
              <a:gd name="connsiteY79" fmla="*/ 4062334 h 5036695"/>
              <a:gd name="connsiteX80" fmla="*/ 5180239 w 6625652"/>
              <a:gd name="connsiteY80" fmla="*/ 3877976 h 5036695"/>
              <a:gd name="connsiteX81" fmla="*/ 5141626 w 6625652"/>
              <a:gd name="connsiteY81" fmla="*/ 4197245 h 5036695"/>
              <a:gd name="connsiteX82" fmla="*/ 5216577 w 6625652"/>
              <a:gd name="connsiteY82" fmla="*/ 4212236 h 5036695"/>
              <a:gd name="connsiteX83" fmla="*/ 5261547 w 6625652"/>
              <a:gd name="connsiteY83" fmla="*/ 4227226 h 5036695"/>
              <a:gd name="connsiteX84" fmla="*/ 5336498 w 6625652"/>
              <a:gd name="connsiteY84" fmla="*/ 4302177 h 5036695"/>
              <a:gd name="connsiteX85" fmla="*/ 5366479 w 6625652"/>
              <a:gd name="connsiteY85" fmla="*/ 4332157 h 5036695"/>
              <a:gd name="connsiteX86" fmla="*/ 5456420 w 6625652"/>
              <a:gd name="connsiteY86" fmla="*/ 4362137 h 5036695"/>
              <a:gd name="connsiteX87" fmla="*/ 5546361 w 6625652"/>
              <a:gd name="connsiteY87" fmla="*/ 4392118 h 5036695"/>
              <a:gd name="connsiteX88" fmla="*/ 5591331 w 6625652"/>
              <a:gd name="connsiteY88" fmla="*/ 4407108 h 5036695"/>
              <a:gd name="connsiteX89" fmla="*/ 5621311 w 6625652"/>
              <a:gd name="connsiteY89" fmla="*/ 4452078 h 5036695"/>
              <a:gd name="connsiteX90" fmla="*/ 5741233 w 6625652"/>
              <a:gd name="connsiteY90" fmla="*/ 4467068 h 5036695"/>
              <a:gd name="connsiteX91" fmla="*/ 5786203 w 6625652"/>
              <a:gd name="connsiteY91" fmla="*/ 4482059 h 5036695"/>
              <a:gd name="connsiteX92" fmla="*/ 5921115 w 6625652"/>
              <a:gd name="connsiteY92" fmla="*/ 4512039 h 5036695"/>
              <a:gd name="connsiteX93" fmla="*/ 5996065 w 6625652"/>
              <a:gd name="connsiteY93" fmla="*/ 4661941 h 5036695"/>
              <a:gd name="connsiteX94" fmla="*/ 6071016 w 6625652"/>
              <a:gd name="connsiteY94" fmla="*/ 4751881 h 5036695"/>
              <a:gd name="connsiteX95" fmla="*/ 6160957 w 6625652"/>
              <a:gd name="connsiteY95" fmla="*/ 4811842 h 5036695"/>
              <a:gd name="connsiteX96" fmla="*/ 6190938 w 6625652"/>
              <a:gd name="connsiteY96" fmla="*/ 4841822 h 5036695"/>
              <a:gd name="connsiteX97" fmla="*/ 6280879 w 6625652"/>
              <a:gd name="connsiteY97" fmla="*/ 4871803 h 5036695"/>
              <a:gd name="connsiteX98" fmla="*/ 6460761 w 6625652"/>
              <a:gd name="connsiteY98" fmla="*/ 4946754 h 5036695"/>
              <a:gd name="connsiteX99" fmla="*/ 6550702 w 6625652"/>
              <a:gd name="connsiteY99" fmla="*/ 4976734 h 5036695"/>
              <a:gd name="connsiteX100" fmla="*/ 6580682 w 6625652"/>
              <a:gd name="connsiteY100" fmla="*/ 5021704 h 5036695"/>
              <a:gd name="connsiteX101" fmla="*/ 6625652 w 6625652"/>
              <a:gd name="connsiteY101" fmla="*/ 5036695 h 5036695"/>
              <a:gd name="connsiteX0" fmla="*/ 0 w 6625652"/>
              <a:gd name="connsiteY0" fmla="*/ 0 h 5036695"/>
              <a:gd name="connsiteX1" fmla="*/ 89941 w 6625652"/>
              <a:gd name="connsiteY1" fmla="*/ 59960 h 5036695"/>
              <a:gd name="connsiteX2" fmla="*/ 119921 w 6625652"/>
              <a:gd name="connsiteY2" fmla="*/ 89941 h 5036695"/>
              <a:gd name="connsiteX3" fmla="*/ 164892 w 6625652"/>
              <a:gd name="connsiteY3" fmla="*/ 104931 h 5036695"/>
              <a:gd name="connsiteX4" fmla="*/ 254833 w 6625652"/>
              <a:gd name="connsiteY4" fmla="*/ 149901 h 5036695"/>
              <a:gd name="connsiteX5" fmla="*/ 299803 w 6625652"/>
              <a:gd name="connsiteY5" fmla="*/ 179881 h 5036695"/>
              <a:gd name="connsiteX6" fmla="*/ 389744 w 6625652"/>
              <a:gd name="connsiteY6" fmla="*/ 209862 h 5036695"/>
              <a:gd name="connsiteX7" fmla="*/ 479685 w 6625652"/>
              <a:gd name="connsiteY7" fmla="*/ 254832 h 5036695"/>
              <a:gd name="connsiteX8" fmla="*/ 599606 w 6625652"/>
              <a:gd name="connsiteY8" fmla="*/ 314793 h 5036695"/>
              <a:gd name="connsiteX9" fmla="*/ 644577 w 6625652"/>
              <a:gd name="connsiteY9" fmla="*/ 329783 h 5036695"/>
              <a:gd name="connsiteX10" fmla="*/ 689547 w 6625652"/>
              <a:gd name="connsiteY10" fmla="*/ 344773 h 5036695"/>
              <a:gd name="connsiteX11" fmla="*/ 719528 w 6625652"/>
              <a:gd name="connsiteY11" fmla="*/ 374754 h 5036695"/>
              <a:gd name="connsiteX12" fmla="*/ 809469 w 6625652"/>
              <a:gd name="connsiteY12" fmla="*/ 404734 h 5036695"/>
              <a:gd name="connsiteX13" fmla="*/ 854439 w 6625652"/>
              <a:gd name="connsiteY13" fmla="*/ 434714 h 5036695"/>
              <a:gd name="connsiteX14" fmla="*/ 944380 w 6625652"/>
              <a:gd name="connsiteY14" fmla="*/ 464695 h 5036695"/>
              <a:gd name="connsiteX15" fmla="*/ 1034321 w 6625652"/>
              <a:gd name="connsiteY15" fmla="*/ 494675 h 5036695"/>
              <a:gd name="connsiteX16" fmla="*/ 1124262 w 6625652"/>
              <a:gd name="connsiteY16" fmla="*/ 524655 h 5036695"/>
              <a:gd name="connsiteX17" fmla="*/ 1169233 w 6625652"/>
              <a:gd name="connsiteY17" fmla="*/ 539645 h 5036695"/>
              <a:gd name="connsiteX18" fmla="*/ 1199213 w 6625652"/>
              <a:gd name="connsiteY18" fmla="*/ 584616 h 5036695"/>
              <a:gd name="connsiteX19" fmla="*/ 1274164 w 6625652"/>
              <a:gd name="connsiteY19" fmla="*/ 659567 h 5036695"/>
              <a:gd name="connsiteX20" fmla="*/ 1304144 w 6625652"/>
              <a:gd name="connsiteY20" fmla="*/ 704537 h 5036695"/>
              <a:gd name="connsiteX21" fmla="*/ 1349115 w 6625652"/>
              <a:gd name="connsiteY21" fmla="*/ 719527 h 5036695"/>
              <a:gd name="connsiteX22" fmla="*/ 1439056 w 6625652"/>
              <a:gd name="connsiteY22" fmla="*/ 779488 h 5036695"/>
              <a:gd name="connsiteX23" fmla="*/ 1528997 w 6625652"/>
              <a:gd name="connsiteY23" fmla="*/ 884419 h 5036695"/>
              <a:gd name="connsiteX24" fmla="*/ 1573967 w 6625652"/>
              <a:gd name="connsiteY24" fmla="*/ 899409 h 5036695"/>
              <a:gd name="connsiteX25" fmla="*/ 1678898 w 6625652"/>
              <a:gd name="connsiteY25" fmla="*/ 1034321 h 5036695"/>
              <a:gd name="connsiteX26" fmla="*/ 1723869 w 6625652"/>
              <a:gd name="connsiteY26" fmla="*/ 1124262 h 5036695"/>
              <a:gd name="connsiteX27" fmla="*/ 1753849 w 6625652"/>
              <a:gd name="connsiteY27" fmla="*/ 1229193 h 5036695"/>
              <a:gd name="connsiteX28" fmla="*/ 1813810 w 6625652"/>
              <a:gd name="connsiteY28" fmla="*/ 1304144 h 5036695"/>
              <a:gd name="connsiteX29" fmla="*/ 1843790 w 6625652"/>
              <a:gd name="connsiteY29" fmla="*/ 1349114 h 5036695"/>
              <a:gd name="connsiteX30" fmla="*/ 1858780 w 6625652"/>
              <a:gd name="connsiteY30" fmla="*/ 1394085 h 5036695"/>
              <a:gd name="connsiteX31" fmla="*/ 1933731 w 6625652"/>
              <a:gd name="connsiteY31" fmla="*/ 1469036 h 5036695"/>
              <a:gd name="connsiteX32" fmla="*/ 1963711 w 6625652"/>
              <a:gd name="connsiteY32" fmla="*/ 1558977 h 5036695"/>
              <a:gd name="connsiteX33" fmla="*/ 1978702 w 6625652"/>
              <a:gd name="connsiteY33" fmla="*/ 1618937 h 5036695"/>
              <a:gd name="connsiteX34" fmla="*/ 2098623 w 6625652"/>
              <a:gd name="connsiteY34" fmla="*/ 1768839 h 5036695"/>
              <a:gd name="connsiteX35" fmla="*/ 2188564 w 6625652"/>
              <a:gd name="connsiteY35" fmla="*/ 1828800 h 5036695"/>
              <a:gd name="connsiteX36" fmla="*/ 2203554 w 6625652"/>
              <a:gd name="connsiteY36" fmla="*/ 1873770 h 5036695"/>
              <a:gd name="connsiteX37" fmla="*/ 2353456 w 6625652"/>
              <a:gd name="connsiteY37" fmla="*/ 1918741 h 5036695"/>
              <a:gd name="connsiteX38" fmla="*/ 2443397 w 6625652"/>
              <a:gd name="connsiteY38" fmla="*/ 1948721 h 5036695"/>
              <a:gd name="connsiteX39" fmla="*/ 2503357 w 6625652"/>
              <a:gd name="connsiteY39" fmla="*/ 1963711 h 5036695"/>
              <a:gd name="connsiteX40" fmla="*/ 2548328 w 6625652"/>
              <a:gd name="connsiteY40" fmla="*/ 1978701 h 5036695"/>
              <a:gd name="connsiteX41" fmla="*/ 2683239 w 6625652"/>
              <a:gd name="connsiteY41" fmla="*/ 1993691 h 5036695"/>
              <a:gd name="connsiteX42" fmla="*/ 2743200 w 6625652"/>
              <a:gd name="connsiteY42" fmla="*/ 2008681 h 5036695"/>
              <a:gd name="connsiteX43" fmla="*/ 2803161 w 6625652"/>
              <a:gd name="connsiteY43" fmla="*/ 2068642 h 5036695"/>
              <a:gd name="connsiteX44" fmla="*/ 2878111 w 6625652"/>
              <a:gd name="connsiteY44" fmla="*/ 2218544 h 5036695"/>
              <a:gd name="connsiteX45" fmla="*/ 2923082 w 6625652"/>
              <a:gd name="connsiteY45" fmla="*/ 2293495 h 5036695"/>
              <a:gd name="connsiteX46" fmla="*/ 2938072 w 6625652"/>
              <a:gd name="connsiteY46" fmla="*/ 2338465 h 5036695"/>
              <a:gd name="connsiteX47" fmla="*/ 2998033 w 6625652"/>
              <a:gd name="connsiteY47" fmla="*/ 2413416 h 5036695"/>
              <a:gd name="connsiteX48" fmla="*/ 3043003 w 6625652"/>
              <a:gd name="connsiteY48" fmla="*/ 2443396 h 5036695"/>
              <a:gd name="connsiteX49" fmla="*/ 3072983 w 6625652"/>
              <a:gd name="connsiteY49" fmla="*/ 2473377 h 5036695"/>
              <a:gd name="connsiteX50" fmla="*/ 3207895 w 6625652"/>
              <a:gd name="connsiteY50" fmla="*/ 2518347 h 5036695"/>
              <a:gd name="connsiteX51" fmla="*/ 3252865 w 6625652"/>
              <a:gd name="connsiteY51" fmla="*/ 2533337 h 5036695"/>
              <a:gd name="connsiteX52" fmla="*/ 3297836 w 6625652"/>
              <a:gd name="connsiteY52" fmla="*/ 2548327 h 5036695"/>
              <a:gd name="connsiteX53" fmla="*/ 3327816 w 6625652"/>
              <a:gd name="connsiteY53" fmla="*/ 2578308 h 5036695"/>
              <a:gd name="connsiteX54" fmla="*/ 3372787 w 6625652"/>
              <a:gd name="connsiteY54" fmla="*/ 2593298 h 5036695"/>
              <a:gd name="connsiteX55" fmla="*/ 3417757 w 6625652"/>
              <a:gd name="connsiteY55" fmla="*/ 2623278 h 5036695"/>
              <a:gd name="connsiteX56" fmla="*/ 3522688 w 6625652"/>
              <a:gd name="connsiteY56" fmla="*/ 2698229 h 5036695"/>
              <a:gd name="connsiteX57" fmla="*/ 3612629 w 6625652"/>
              <a:gd name="connsiteY57" fmla="*/ 2728209 h 5036695"/>
              <a:gd name="connsiteX58" fmla="*/ 3642610 w 6625652"/>
              <a:gd name="connsiteY58" fmla="*/ 2758190 h 5036695"/>
              <a:gd name="connsiteX59" fmla="*/ 3807502 w 6625652"/>
              <a:gd name="connsiteY59" fmla="*/ 2758190 h 5036695"/>
              <a:gd name="connsiteX60" fmla="*/ 3852472 w 6625652"/>
              <a:gd name="connsiteY60" fmla="*/ 2743200 h 5036695"/>
              <a:gd name="connsiteX61" fmla="*/ 3897442 w 6625652"/>
              <a:gd name="connsiteY61" fmla="*/ 2773180 h 5036695"/>
              <a:gd name="connsiteX62" fmla="*/ 3957403 w 6625652"/>
              <a:gd name="connsiteY62" fmla="*/ 2848131 h 5036695"/>
              <a:gd name="connsiteX63" fmla="*/ 3972393 w 6625652"/>
              <a:gd name="connsiteY63" fmla="*/ 2953062 h 5036695"/>
              <a:gd name="connsiteX64" fmla="*/ 4002374 w 6625652"/>
              <a:gd name="connsiteY64" fmla="*/ 3013022 h 5036695"/>
              <a:gd name="connsiteX65" fmla="*/ 4092315 w 6625652"/>
              <a:gd name="connsiteY65" fmla="*/ 3132944 h 5036695"/>
              <a:gd name="connsiteX66" fmla="*/ 4137285 w 6625652"/>
              <a:gd name="connsiteY66" fmla="*/ 3252865 h 5036695"/>
              <a:gd name="connsiteX67" fmla="*/ 4182256 w 6625652"/>
              <a:gd name="connsiteY67" fmla="*/ 3327816 h 5036695"/>
              <a:gd name="connsiteX68" fmla="*/ 4242216 w 6625652"/>
              <a:gd name="connsiteY68" fmla="*/ 3462727 h 5036695"/>
              <a:gd name="connsiteX69" fmla="*/ 4272197 w 6625652"/>
              <a:gd name="connsiteY69" fmla="*/ 3567659 h 5036695"/>
              <a:gd name="connsiteX70" fmla="*/ 4302177 w 6625652"/>
              <a:gd name="connsiteY70" fmla="*/ 3657600 h 5036695"/>
              <a:gd name="connsiteX71" fmla="*/ 4347147 w 6625652"/>
              <a:gd name="connsiteY71" fmla="*/ 3687580 h 5036695"/>
              <a:gd name="connsiteX72" fmla="*/ 4392118 w 6625652"/>
              <a:gd name="connsiteY72" fmla="*/ 3762531 h 5036695"/>
              <a:gd name="connsiteX73" fmla="*/ 4422098 w 6625652"/>
              <a:gd name="connsiteY73" fmla="*/ 3807501 h 5036695"/>
              <a:gd name="connsiteX74" fmla="*/ 4467069 w 6625652"/>
              <a:gd name="connsiteY74" fmla="*/ 3837481 h 5036695"/>
              <a:gd name="connsiteX75" fmla="*/ 4542020 w 6625652"/>
              <a:gd name="connsiteY75" fmla="*/ 3882452 h 5036695"/>
              <a:gd name="connsiteX76" fmla="*/ 4572000 w 6625652"/>
              <a:gd name="connsiteY76" fmla="*/ 3927422 h 5036695"/>
              <a:gd name="connsiteX77" fmla="*/ 4616970 w 6625652"/>
              <a:gd name="connsiteY77" fmla="*/ 3957403 h 5036695"/>
              <a:gd name="connsiteX78" fmla="*/ 4736892 w 6625652"/>
              <a:gd name="connsiteY78" fmla="*/ 4047344 h 5036695"/>
              <a:gd name="connsiteX79" fmla="*/ 4781862 w 6625652"/>
              <a:gd name="connsiteY79" fmla="*/ 4062334 h 5036695"/>
              <a:gd name="connsiteX80" fmla="*/ 5180239 w 6625652"/>
              <a:gd name="connsiteY80" fmla="*/ 3877976 h 5036695"/>
              <a:gd name="connsiteX81" fmla="*/ 5216577 w 6625652"/>
              <a:gd name="connsiteY81" fmla="*/ 4212236 h 5036695"/>
              <a:gd name="connsiteX82" fmla="*/ 5261547 w 6625652"/>
              <a:gd name="connsiteY82" fmla="*/ 4227226 h 5036695"/>
              <a:gd name="connsiteX83" fmla="*/ 5336498 w 6625652"/>
              <a:gd name="connsiteY83" fmla="*/ 4302177 h 5036695"/>
              <a:gd name="connsiteX84" fmla="*/ 5366479 w 6625652"/>
              <a:gd name="connsiteY84" fmla="*/ 4332157 h 5036695"/>
              <a:gd name="connsiteX85" fmla="*/ 5456420 w 6625652"/>
              <a:gd name="connsiteY85" fmla="*/ 4362137 h 5036695"/>
              <a:gd name="connsiteX86" fmla="*/ 5546361 w 6625652"/>
              <a:gd name="connsiteY86" fmla="*/ 4392118 h 5036695"/>
              <a:gd name="connsiteX87" fmla="*/ 5591331 w 6625652"/>
              <a:gd name="connsiteY87" fmla="*/ 4407108 h 5036695"/>
              <a:gd name="connsiteX88" fmla="*/ 5621311 w 6625652"/>
              <a:gd name="connsiteY88" fmla="*/ 4452078 h 5036695"/>
              <a:gd name="connsiteX89" fmla="*/ 5741233 w 6625652"/>
              <a:gd name="connsiteY89" fmla="*/ 4467068 h 5036695"/>
              <a:gd name="connsiteX90" fmla="*/ 5786203 w 6625652"/>
              <a:gd name="connsiteY90" fmla="*/ 4482059 h 5036695"/>
              <a:gd name="connsiteX91" fmla="*/ 5921115 w 6625652"/>
              <a:gd name="connsiteY91" fmla="*/ 4512039 h 5036695"/>
              <a:gd name="connsiteX92" fmla="*/ 5996065 w 6625652"/>
              <a:gd name="connsiteY92" fmla="*/ 4661941 h 5036695"/>
              <a:gd name="connsiteX93" fmla="*/ 6071016 w 6625652"/>
              <a:gd name="connsiteY93" fmla="*/ 4751881 h 5036695"/>
              <a:gd name="connsiteX94" fmla="*/ 6160957 w 6625652"/>
              <a:gd name="connsiteY94" fmla="*/ 4811842 h 5036695"/>
              <a:gd name="connsiteX95" fmla="*/ 6190938 w 6625652"/>
              <a:gd name="connsiteY95" fmla="*/ 4841822 h 5036695"/>
              <a:gd name="connsiteX96" fmla="*/ 6280879 w 6625652"/>
              <a:gd name="connsiteY96" fmla="*/ 4871803 h 5036695"/>
              <a:gd name="connsiteX97" fmla="*/ 6460761 w 6625652"/>
              <a:gd name="connsiteY97" fmla="*/ 4946754 h 5036695"/>
              <a:gd name="connsiteX98" fmla="*/ 6550702 w 6625652"/>
              <a:gd name="connsiteY98" fmla="*/ 4976734 h 5036695"/>
              <a:gd name="connsiteX99" fmla="*/ 6580682 w 6625652"/>
              <a:gd name="connsiteY99" fmla="*/ 5021704 h 5036695"/>
              <a:gd name="connsiteX100" fmla="*/ 6625652 w 6625652"/>
              <a:gd name="connsiteY100" fmla="*/ 5036695 h 5036695"/>
              <a:gd name="connsiteX0" fmla="*/ 0 w 6625652"/>
              <a:gd name="connsiteY0" fmla="*/ 0 h 5036695"/>
              <a:gd name="connsiteX1" fmla="*/ 89941 w 6625652"/>
              <a:gd name="connsiteY1" fmla="*/ 59960 h 5036695"/>
              <a:gd name="connsiteX2" fmla="*/ 119921 w 6625652"/>
              <a:gd name="connsiteY2" fmla="*/ 89941 h 5036695"/>
              <a:gd name="connsiteX3" fmla="*/ 164892 w 6625652"/>
              <a:gd name="connsiteY3" fmla="*/ 104931 h 5036695"/>
              <a:gd name="connsiteX4" fmla="*/ 254833 w 6625652"/>
              <a:gd name="connsiteY4" fmla="*/ 149901 h 5036695"/>
              <a:gd name="connsiteX5" fmla="*/ 299803 w 6625652"/>
              <a:gd name="connsiteY5" fmla="*/ 179881 h 5036695"/>
              <a:gd name="connsiteX6" fmla="*/ 389744 w 6625652"/>
              <a:gd name="connsiteY6" fmla="*/ 209862 h 5036695"/>
              <a:gd name="connsiteX7" fmla="*/ 479685 w 6625652"/>
              <a:gd name="connsiteY7" fmla="*/ 254832 h 5036695"/>
              <a:gd name="connsiteX8" fmla="*/ 599606 w 6625652"/>
              <a:gd name="connsiteY8" fmla="*/ 314793 h 5036695"/>
              <a:gd name="connsiteX9" fmla="*/ 644577 w 6625652"/>
              <a:gd name="connsiteY9" fmla="*/ 329783 h 5036695"/>
              <a:gd name="connsiteX10" fmla="*/ 689547 w 6625652"/>
              <a:gd name="connsiteY10" fmla="*/ 344773 h 5036695"/>
              <a:gd name="connsiteX11" fmla="*/ 719528 w 6625652"/>
              <a:gd name="connsiteY11" fmla="*/ 374754 h 5036695"/>
              <a:gd name="connsiteX12" fmla="*/ 809469 w 6625652"/>
              <a:gd name="connsiteY12" fmla="*/ 404734 h 5036695"/>
              <a:gd name="connsiteX13" fmla="*/ 854439 w 6625652"/>
              <a:gd name="connsiteY13" fmla="*/ 434714 h 5036695"/>
              <a:gd name="connsiteX14" fmla="*/ 944380 w 6625652"/>
              <a:gd name="connsiteY14" fmla="*/ 464695 h 5036695"/>
              <a:gd name="connsiteX15" fmla="*/ 1034321 w 6625652"/>
              <a:gd name="connsiteY15" fmla="*/ 494675 h 5036695"/>
              <a:gd name="connsiteX16" fmla="*/ 1124262 w 6625652"/>
              <a:gd name="connsiteY16" fmla="*/ 524655 h 5036695"/>
              <a:gd name="connsiteX17" fmla="*/ 1169233 w 6625652"/>
              <a:gd name="connsiteY17" fmla="*/ 539645 h 5036695"/>
              <a:gd name="connsiteX18" fmla="*/ 1199213 w 6625652"/>
              <a:gd name="connsiteY18" fmla="*/ 584616 h 5036695"/>
              <a:gd name="connsiteX19" fmla="*/ 1274164 w 6625652"/>
              <a:gd name="connsiteY19" fmla="*/ 659567 h 5036695"/>
              <a:gd name="connsiteX20" fmla="*/ 1304144 w 6625652"/>
              <a:gd name="connsiteY20" fmla="*/ 704537 h 5036695"/>
              <a:gd name="connsiteX21" fmla="*/ 1349115 w 6625652"/>
              <a:gd name="connsiteY21" fmla="*/ 719527 h 5036695"/>
              <a:gd name="connsiteX22" fmla="*/ 1439056 w 6625652"/>
              <a:gd name="connsiteY22" fmla="*/ 779488 h 5036695"/>
              <a:gd name="connsiteX23" fmla="*/ 1528997 w 6625652"/>
              <a:gd name="connsiteY23" fmla="*/ 884419 h 5036695"/>
              <a:gd name="connsiteX24" fmla="*/ 1573967 w 6625652"/>
              <a:gd name="connsiteY24" fmla="*/ 899409 h 5036695"/>
              <a:gd name="connsiteX25" fmla="*/ 1678898 w 6625652"/>
              <a:gd name="connsiteY25" fmla="*/ 1034321 h 5036695"/>
              <a:gd name="connsiteX26" fmla="*/ 1723869 w 6625652"/>
              <a:gd name="connsiteY26" fmla="*/ 1124262 h 5036695"/>
              <a:gd name="connsiteX27" fmla="*/ 1753849 w 6625652"/>
              <a:gd name="connsiteY27" fmla="*/ 1229193 h 5036695"/>
              <a:gd name="connsiteX28" fmla="*/ 1813810 w 6625652"/>
              <a:gd name="connsiteY28" fmla="*/ 1304144 h 5036695"/>
              <a:gd name="connsiteX29" fmla="*/ 1843790 w 6625652"/>
              <a:gd name="connsiteY29" fmla="*/ 1349114 h 5036695"/>
              <a:gd name="connsiteX30" fmla="*/ 1858780 w 6625652"/>
              <a:gd name="connsiteY30" fmla="*/ 1394085 h 5036695"/>
              <a:gd name="connsiteX31" fmla="*/ 1933731 w 6625652"/>
              <a:gd name="connsiteY31" fmla="*/ 1469036 h 5036695"/>
              <a:gd name="connsiteX32" fmla="*/ 1963711 w 6625652"/>
              <a:gd name="connsiteY32" fmla="*/ 1558977 h 5036695"/>
              <a:gd name="connsiteX33" fmla="*/ 1978702 w 6625652"/>
              <a:gd name="connsiteY33" fmla="*/ 1618937 h 5036695"/>
              <a:gd name="connsiteX34" fmla="*/ 2098623 w 6625652"/>
              <a:gd name="connsiteY34" fmla="*/ 1768839 h 5036695"/>
              <a:gd name="connsiteX35" fmla="*/ 2188564 w 6625652"/>
              <a:gd name="connsiteY35" fmla="*/ 1828800 h 5036695"/>
              <a:gd name="connsiteX36" fmla="*/ 2203554 w 6625652"/>
              <a:gd name="connsiteY36" fmla="*/ 1873770 h 5036695"/>
              <a:gd name="connsiteX37" fmla="*/ 2353456 w 6625652"/>
              <a:gd name="connsiteY37" fmla="*/ 1918741 h 5036695"/>
              <a:gd name="connsiteX38" fmla="*/ 2443397 w 6625652"/>
              <a:gd name="connsiteY38" fmla="*/ 1948721 h 5036695"/>
              <a:gd name="connsiteX39" fmla="*/ 2503357 w 6625652"/>
              <a:gd name="connsiteY39" fmla="*/ 1963711 h 5036695"/>
              <a:gd name="connsiteX40" fmla="*/ 2548328 w 6625652"/>
              <a:gd name="connsiteY40" fmla="*/ 1978701 h 5036695"/>
              <a:gd name="connsiteX41" fmla="*/ 2683239 w 6625652"/>
              <a:gd name="connsiteY41" fmla="*/ 1993691 h 5036695"/>
              <a:gd name="connsiteX42" fmla="*/ 2743200 w 6625652"/>
              <a:gd name="connsiteY42" fmla="*/ 2008681 h 5036695"/>
              <a:gd name="connsiteX43" fmla="*/ 2803161 w 6625652"/>
              <a:gd name="connsiteY43" fmla="*/ 2068642 h 5036695"/>
              <a:gd name="connsiteX44" fmla="*/ 2878111 w 6625652"/>
              <a:gd name="connsiteY44" fmla="*/ 2218544 h 5036695"/>
              <a:gd name="connsiteX45" fmla="*/ 2923082 w 6625652"/>
              <a:gd name="connsiteY45" fmla="*/ 2293495 h 5036695"/>
              <a:gd name="connsiteX46" fmla="*/ 2938072 w 6625652"/>
              <a:gd name="connsiteY46" fmla="*/ 2338465 h 5036695"/>
              <a:gd name="connsiteX47" fmla="*/ 2998033 w 6625652"/>
              <a:gd name="connsiteY47" fmla="*/ 2413416 h 5036695"/>
              <a:gd name="connsiteX48" fmla="*/ 3043003 w 6625652"/>
              <a:gd name="connsiteY48" fmla="*/ 2443396 h 5036695"/>
              <a:gd name="connsiteX49" fmla="*/ 3072983 w 6625652"/>
              <a:gd name="connsiteY49" fmla="*/ 2473377 h 5036695"/>
              <a:gd name="connsiteX50" fmla="*/ 3207895 w 6625652"/>
              <a:gd name="connsiteY50" fmla="*/ 2518347 h 5036695"/>
              <a:gd name="connsiteX51" fmla="*/ 3252865 w 6625652"/>
              <a:gd name="connsiteY51" fmla="*/ 2533337 h 5036695"/>
              <a:gd name="connsiteX52" fmla="*/ 3297836 w 6625652"/>
              <a:gd name="connsiteY52" fmla="*/ 2548327 h 5036695"/>
              <a:gd name="connsiteX53" fmla="*/ 3327816 w 6625652"/>
              <a:gd name="connsiteY53" fmla="*/ 2578308 h 5036695"/>
              <a:gd name="connsiteX54" fmla="*/ 3372787 w 6625652"/>
              <a:gd name="connsiteY54" fmla="*/ 2593298 h 5036695"/>
              <a:gd name="connsiteX55" fmla="*/ 3417757 w 6625652"/>
              <a:gd name="connsiteY55" fmla="*/ 2623278 h 5036695"/>
              <a:gd name="connsiteX56" fmla="*/ 3522688 w 6625652"/>
              <a:gd name="connsiteY56" fmla="*/ 2698229 h 5036695"/>
              <a:gd name="connsiteX57" fmla="*/ 3612629 w 6625652"/>
              <a:gd name="connsiteY57" fmla="*/ 2728209 h 5036695"/>
              <a:gd name="connsiteX58" fmla="*/ 3642610 w 6625652"/>
              <a:gd name="connsiteY58" fmla="*/ 2758190 h 5036695"/>
              <a:gd name="connsiteX59" fmla="*/ 3807502 w 6625652"/>
              <a:gd name="connsiteY59" fmla="*/ 2758190 h 5036695"/>
              <a:gd name="connsiteX60" fmla="*/ 3852472 w 6625652"/>
              <a:gd name="connsiteY60" fmla="*/ 2743200 h 5036695"/>
              <a:gd name="connsiteX61" fmla="*/ 3897442 w 6625652"/>
              <a:gd name="connsiteY61" fmla="*/ 2773180 h 5036695"/>
              <a:gd name="connsiteX62" fmla="*/ 3957403 w 6625652"/>
              <a:gd name="connsiteY62" fmla="*/ 2848131 h 5036695"/>
              <a:gd name="connsiteX63" fmla="*/ 3972393 w 6625652"/>
              <a:gd name="connsiteY63" fmla="*/ 2953062 h 5036695"/>
              <a:gd name="connsiteX64" fmla="*/ 4002374 w 6625652"/>
              <a:gd name="connsiteY64" fmla="*/ 3013022 h 5036695"/>
              <a:gd name="connsiteX65" fmla="*/ 4092315 w 6625652"/>
              <a:gd name="connsiteY65" fmla="*/ 3132944 h 5036695"/>
              <a:gd name="connsiteX66" fmla="*/ 4137285 w 6625652"/>
              <a:gd name="connsiteY66" fmla="*/ 3252865 h 5036695"/>
              <a:gd name="connsiteX67" fmla="*/ 4182256 w 6625652"/>
              <a:gd name="connsiteY67" fmla="*/ 3327816 h 5036695"/>
              <a:gd name="connsiteX68" fmla="*/ 4242216 w 6625652"/>
              <a:gd name="connsiteY68" fmla="*/ 3462727 h 5036695"/>
              <a:gd name="connsiteX69" fmla="*/ 4272197 w 6625652"/>
              <a:gd name="connsiteY69" fmla="*/ 3567659 h 5036695"/>
              <a:gd name="connsiteX70" fmla="*/ 4302177 w 6625652"/>
              <a:gd name="connsiteY70" fmla="*/ 3657600 h 5036695"/>
              <a:gd name="connsiteX71" fmla="*/ 4347147 w 6625652"/>
              <a:gd name="connsiteY71" fmla="*/ 3687580 h 5036695"/>
              <a:gd name="connsiteX72" fmla="*/ 4392118 w 6625652"/>
              <a:gd name="connsiteY72" fmla="*/ 3762531 h 5036695"/>
              <a:gd name="connsiteX73" fmla="*/ 4422098 w 6625652"/>
              <a:gd name="connsiteY73" fmla="*/ 3807501 h 5036695"/>
              <a:gd name="connsiteX74" fmla="*/ 4467069 w 6625652"/>
              <a:gd name="connsiteY74" fmla="*/ 3837481 h 5036695"/>
              <a:gd name="connsiteX75" fmla="*/ 4542020 w 6625652"/>
              <a:gd name="connsiteY75" fmla="*/ 3882452 h 5036695"/>
              <a:gd name="connsiteX76" fmla="*/ 4572000 w 6625652"/>
              <a:gd name="connsiteY76" fmla="*/ 3927422 h 5036695"/>
              <a:gd name="connsiteX77" fmla="*/ 4616970 w 6625652"/>
              <a:gd name="connsiteY77" fmla="*/ 3957403 h 5036695"/>
              <a:gd name="connsiteX78" fmla="*/ 4736892 w 6625652"/>
              <a:gd name="connsiteY78" fmla="*/ 4047344 h 5036695"/>
              <a:gd name="connsiteX79" fmla="*/ 4781862 w 6625652"/>
              <a:gd name="connsiteY79" fmla="*/ 4062334 h 5036695"/>
              <a:gd name="connsiteX80" fmla="*/ 5180239 w 6625652"/>
              <a:gd name="connsiteY80" fmla="*/ 3877976 h 5036695"/>
              <a:gd name="connsiteX81" fmla="*/ 5216577 w 6625652"/>
              <a:gd name="connsiteY81" fmla="*/ 4212236 h 5036695"/>
              <a:gd name="connsiteX82" fmla="*/ 5336498 w 6625652"/>
              <a:gd name="connsiteY82" fmla="*/ 4302177 h 5036695"/>
              <a:gd name="connsiteX83" fmla="*/ 5366479 w 6625652"/>
              <a:gd name="connsiteY83" fmla="*/ 4332157 h 5036695"/>
              <a:gd name="connsiteX84" fmla="*/ 5456420 w 6625652"/>
              <a:gd name="connsiteY84" fmla="*/ 4362137 h 5036695"/>
              <a:gd name="connsiteX85" fmla="*/ 5546361 w 6625652"/>
              <a:gd name="connsiteY85" fmla="*/ 4392118 h 5036695"/>
              <a:gd name="connsiteX86" fmla="*/ 5591331 w 6625652"/>
              <a:gd name="connsiteY86" fmla="*/ 4407108 h 5036695"/>
              <a:gd name="connsiteX87" fmla="*/ 5621311 w 6625652"/>
              <a:gd name="connsiteY87" fmla="*/ 4452078 h 5036695"/>
              <a:gd name="connsiteX88" fmla="*/ 5741233 w 6625652"/>
              <a:gd name="connsiteY88" fmla="*/ 4467068 h 5036695"/>
              <a:gd name="connsiteX89" fmla="*/ 5786203 w 6625652"/>
              <a:gd name="connsiteY89" fmla="*/ 4482059 h 5036695"/>
              <a:gd name="connsiteX90" fmla="*/ 5921115 w 6625652"/>
              <a:gd name="connsiteY90" fmla="*/ 4512039 h 5036695"/>
              <a:gd name="connsiteX91" fmla="*/ 5996065 w 6625652"/>
              <a:gd name="connsiteY91" fmla="*/ 4661941 h 5036695"/>
              <a:gd name="connsiteX92" fmla="*/ 6071016 w 6625652"/>
              <a:gd name="connsiteY92" fmla="*/ 4751881 h 5036695"/>
              <a:gd name="connsiteX93" fmla="*/ 6160957 w 6625652"/>
              <a:gd name="connsiteY93" fmla="*/ 4811842 h 5036695"/>
              <a:gd name="connsiteX94" fmla="*/ 6190938 w 6625652"/>
              <a:gd name="connsiteY94" fmla="*/ 4841822 h 5036695"/>
              <a:gd name="connsiteX95" fmla="*/ 6280879 w 6625652"/>
              <a:gd name="connsiteY95" fmla="*/ 4871803 h 5036695"/>
              <a:gd name="connsiteX96" fmla="*/ 6460761 w 6625652"/>
              <a:gd name="connsiteY96" fmla="*/ 4946754 h 5036695"/>
              <a:gd name="connsiteX97" fmla="*/ 6550702 w 6625652"/>
              <a:gd name="connsiteY97" fmla="*/ 4976734 h 5036695"/>
              <a:gd name="connsiteX98" fmla="*/ 6580682 w 6625652"/>
              <a:gd name="connsiteY98" fmla="*/ 5021704 h 5036695"/>
              <a:gd name="connsiteX99" fmla="*/ 6625652 w 6625652"/>
              <a:gd name="connsiteY99" fmla="*/ 5036695 h 5036695"/>
              <a:gd name="connsiteX0" fmla="*/ 0 w 6625652"/>
              <a:gd name="connsiteY0" fmla="*/ 0 h 5036695"/>
              <a:gd name="connsiteX1" fmla="*/ 89941 w 6625652"/>
              <a:gd name="connsiteY1" fmla="*/ 59960 h 5036695"/>
              <a:gd name="connsiteX2" fmla="*/ 119921 w 6625652"/>
              <a:gd name="connsiteY2" fmla="*/ 89941 h 5036695"/>
              <a:gd name="connsiteX3" fmla="*/ 164892 w 6625652"/>
              <a:gd name="connsiteY3" fmla="*/ 104931 h 5036695"/>
              <a:gd name="connsiteX4" fmla="*/ 254833 w 6625652"/>
              <a:gd name="connsiteY4" fmla="*/ 149901 h 5036695"/>
              <a:gd name="connsiteX5" fmla="*/ 299803 w 6625652"/>
              <a:gd name="connsiteY5" fmla="*/ 179881 h 5036695"/>
              <a:gd name="connsiteX6" fmla="*/ 389744 w 6625652"/>
              <a:gd name="connsiteY6" fmla="*/ 209862 h 5036695"/>
              <a:gd name="connsiteX7" fmla="*/ 479685 w 6625652"/>
              <a:gd name="connsiteY7" fmla="*/ 254832 h 5036695"/>
              <a:gd name="connsiteX8" fmla="*/ 599606 w 6625652"/>
              <a:gd name="connsiteY8" fmla="*/ 314793 h 5036695"/>
              <a:gd name="connsiteX9" fmla="*/ 644577 w 6625652"/>
              <a:gd name="connsiteY9" fmla="*/ 329783 h 5036695"/>
              <a:gd name="connsiteX10" fmla="*/ 689547 w 6625652"/>
              <a:gd name="connsiteY10" fmla="*/ 344773 h 5036695"/>
              <a:gd name="connsiteX11" fmla="*/ 719528 w 6625652"/>
              <a:gd name="connsiteY11" fmla="*/ 374754 h 5036695"/>
              <a:gd name="connsiteX12" fmla="*/ 809469 w 6625652"/>
              <a:gd name="connsiteY12" fmla="*/ 404734 h 5036695"/>
              <a:gd name="connsiteX13" fmla="*/ 854439 w 6625652"/>
              <a:gd name="connsiteY13" fmla="*/ 434714 h 5036695"/>
              <a:gd name="connsiteX14" fmla="*/ 944380 w 6625652"/>
              <a:gd name="connsiteY14" fmla="*/ 464695 h 5036695"/>
              <a:gd name="connsiteX15" fmla="*/ 1034321 w 6625652"/>
              <a:gd name="connsiteY15" fmla="*/ 494675 h 5036695"/>
              <a:gd name="connsiteX16" fmla="*/ 1124262 w 6625652"/>
              <a:gd name="connsiteY16" fmla="*/ 524655 h 5036695"/>
              <a:gd name="connsiteX17" fmla="*/ 1169233 w 6625652"/>
              <a:gd name="connsiteY17" fmla="*/ 539645 h 5036695"/>
              <a:gd name="connsiteX18" fmla="*/ 1199213 w 6625652"/>
              <a:gd name="connsiteY18" fmla="*/ 584616 h 5036695"/>
              <a:gd name="connsiteX19" fmla="*/ 1274164 w 6625652"/>
              <a:gd name="connsiteY19" fmla="*/ 659567 h 5036695"/>
              <a:gd name="connsiteX20" fmla="*/ 1304144 w 6625652"/>
              <a:gd name="connsiteY20" fmla="*/ 704537 h 5036695"/>
              <a:gd name="connsiteX21" fmla="*/ 1349115 w 6625652"/>
              <a:gd name="connsiteY21" fmla="*/ 719527 h 5036695"/>
              <a:gd name="connsiteX22" fmla="*/ 1439056 w 6625652"/>
              <a:gd name="connsiteY22" fmla="*/ 779488 h 5036695"/>
              <a:gd name="connsiteX23" fmla="*/ 1528997 w 6625652"/>
              <a:gd name="connsiteY23" fmla="*/ 884419 h 5036695"/>
              <a:gd name="connsiteX24" fmla="*/ 1573967 w 6625652"/>
              <a:gd name="connsiteY24" fmla="*/ 899409 h 5036695"/>
              <a:gd name="connsiteX25" fmla="*/ 1678898 w 6625652"/>
              <a:gd name="connsiteY25" fmla="*/ 1034321 h 5036695"/>
              <a:gd name="connsiteX26" fmla="*/ 1723869 w 6625652"/>
              <a:gd name="connsiteY26" fmla="*/ 1124262 h 5036695"/>
              <a:gd name="connsiteX27" fmla="*/ 1753849 w 6625652"/>
              <a:gd name="connsiteY27" fmla="*/ 1229193 h 5036695"/>
              <a:gd name="connsiteX28" fmla="*/ 1813810 w 6625652"/>
              <a:gd name="connsiteY28" fmla="*/ 1304144 h 5036695"/>
              <a:gd name="connsiteX29" fmla="*/ 1843790 w 6625652"/>
              <a:gd name="connsiteY29" fmla="*/ 1349114 h 5036695"/>
              <a:gd name="connsiteX30" fmla="*/ 1858780 w 6625652"/>
              <a:gd name="connsiteY30" fmla="*/ 1394085 h 5036695"/>
              <a:gd name="connsiteX31" fmla="*/ 1933731 w 6625652"/>
              <a:gd name="connsiteY31" fmla="*/ 1469036 h 5036695"/>
              <a:gd name="connsiteX32" fmla="*/ 1963711 w 6625652"/>
              <a:gd name="connsiteY32" fmla="*/ 1558977 h 5036695"/>
              <a:gd name="connsiteX33" fmla="*/ 1978702 w 6625652"/>
              <a:gd name="connsiteY33" fmla="*/ 1618937 h 5036695"/>
              <a:gd name="connsiteX34" fmla="*/ 2098623 w 6625652"/>
              <a:gd name="connsiteY34" fmla="*/ 1768839 h 5036695"/>
              <a:gd name="connsiteX35" fmla="*/ 2188564 w 6625652"/>
              <a:gd name="connsiteY35" fmla="*/ 1828800 h 5036695"/>
              <a:gd name="connsiteX36" fmla="*/ 2203554 w 6625652"/>
              <a:gd name="connsiteY36" fmla="*/ 1873770 h 5036695"/>
              <a:gd name="connsiteX37" fmla="*/ 2353456 w 6625652"/>
              <a:gd name="connsiteY37" fmla="*/ 1918741 h 5036695"/>
              <a:gd name="connsiteX38" fmla="*/ 2443397 w 6625652"/>
              <a:gd name="connsiteY38" fmla="*/ 1948721 h 5036695"/>
              <a:gd name="connsiteX39" fmla="*/ 2503357 w 6625652"/>
              <a:gd name="connsiteY39" fmla="*/ 1963711 h 5036695"/>
              <a:gd name="connsiteX40" fmla="*/ 2548328 w 6625652"/>
              <a:gd name="connsiteY40" fmla="*/ 1978701 h 5036695"/>
              <a:gd name="connsiteX41" fmla="*/ 2683239 w 6625652"/>
              <a:gd name="connsiteY41" fmla="*/ 1993691 h 5036695"/>
              <a:gd name="connsiteX42" fmla="*/ 2743200 w 6625652"/>
              <a:gd name="connsiteY42" fmla="*/ 2008681 h 5036695"/>
              <a:gd name="connsiteX43" fmla="*/ 2803161 w 6625652"/>
              <a:gd name="connsiteY43" fmla="*/ 2068642 h 5036695"/>
              <a:gd name="connsiteX44" fmla="*/ 2878111 w 6625652"/>
              <a:gd name="connsiteY44" fmla="*/ 2218544 h 5036695"/>
              <a:gd name="connsiteX45" fmla="*/ 2923082 w 6625652"/>
              <a:gd name="connsiteY45" fmla="*/ 2293495 h 5036695"/>
              <a:gd name="connsiteX46" fmla="*/ 2938072 w 6625652"/>
              <a:gd name="connsiteY46" fmla="*/ 2338465 h 5036695"/>
              <a:gd name="connsiteX47" fmla="*/ 2998033 w 6625652"/>
              <a:gd name="connsiteY47" fmla="*/ 2413416 h 5036695"/>
              <a:gd name="connsiteX48" fmla="*/ 3043003 w 6625652"/>
              <a:gd name="connsiteY48" fmla="*/ 2443396 h 5036695"/>
              <a:gd name="connsiteX49" fmla="*/ 3072983 w 6625652"/>
              <a:gd name="connsiteY49" fmla="*/ 2473377 h 5036695"/>
              <a:gd name="connsiteX50" fmla="*/ 3207895 w 6625652"/>
              <a:gd name="connsiteY50" fmla="*/ 2518347 h 5036695"/>
              <a:gd name="connsiteX51" fmla="*/ 3252865 w 6625652"/>
              <a:gd name="connsiteY51" fmla="*/ 2533337 h 5036695"/>
              <a:gd name="connsiteX52" fmla="*/ 3297836 w 6625652"/>
              <a:gd name="connsiteY52" fmla="*/ 2548327 h 5036695"/>
              <a:gd name="connsiteX53" fmla="*/ 3327816 w 6625652"/>
              <a:gd name="connsiteY53" fmla="*/ 2578308 h 5036695"/>
              <a:gd name="connsiteX54" fmla="*/ 3372787 w 6625652"/>
              <a:gd name="connsiteY54" fmla="*/ 2593298 h 5036695"/>
              <a:gd name="connsiteX55" fmla="*/ 3417757 w 6625652"/>
              <a:gd name="connsiteY55" fmla="*/ 2623278 h 5036695"/>
              <a:gd name="connsiteX56" fmla="*/ 3522688 w 6625652"/>
              <a:gd name="connsiteY56" fmla="*/ 2698229 h 5036695"/>
              <a:gd name="connsiteX57" fmla="*/ 3612629 w 6625652"/>
              <a:gd name="connsiteY57" fmla="*/ 2728209 h 5036695"/>
              <a:gd name="connsiteX58" fmla="*/ 3642610 w 6625652"/>
              <a:gd name="connsiteY58" fmla="*/ 2758190 h 5036695"/>
              <a:gd name="connsiteX59" fmla="*/ 3807502 w 6625652"/>
              <a:gd name="connsiteY59" fmla="*/ 2758190 h 5036695"/>
              <a:gd name="connsiteX60" fmla="*/ 3852472 w 6625652"/>
              <a:gd name="connsiteY60" fmla="*/ 2743200 h 5036695"/>
              <a:gd name="connsiteX61" fmla="*/ 3897442 w 6625652"/>
              <a:gd name="connsiteY61" fmla="*/ 2773180 h 5036695"/>
              <a:gd name="connsiteX62" fmla="*/ 3957403 w 6625652"/>
              <a:gd name="connsiteY62" fmla="*/ 2848131 h 5036695"/>
              <a:gd name="connsiteX63" fmla="*/ 3972393 w 6625652"/>
              <a:gd name="connsiteY63" fmla="*/ 2953062 h 5036695"/>
              <a:gd name="connsiteX64" fmla="*/ 4002374 w 6625652"/>
              <a:gd name="connsiteY64" fmla="*/ 3013022 h 5036695"/>
              <a:gd name="connsiteX65" fmla="*/ 4092315 w 6625652"/>
              <a:gd name="connsiteY65" fmla="*/ 3132944 h 5036695"/>
              <a:gd name="connsiteX66" fmla="*/ 4137285 w 6625652"/>
              <a:gd name="connsiteY66" fmla="*/ 3252865 h 5036695"/>
              <a:gd name="connsiteX67" fmla="*/ 4182256 w 6625652"/>
              <a:gd name="connsiteY67" fmla="*/ 3327816 h 5036695"/>
              <a:gd name="connsiteX68" fmla="*/ 4242216 w 6625652"/>
              <a:gd name="connsiteY68" fmla="*/ 3462727 h 5036695"/>
              <a:gd name="connsiteX69" fmla="*/ 4272197 w 6625652"/>
              <a:gd name="connsiteY69" fmla="*/ 3567659 h 5036695"/>
              <a:gd name="connsiteX70" fmla="*/ 4302177 w 6625652"/>
              <a:gd name="connsiteY70" fmla="*/ 3657600 h 5036695"/>
              <a:gd name="connsiteX71" fmla="*/ 4347147 w 6625652"/>
              <a:gd name="connsiteY71" fmla="*/ 3687580 h 5036695"/>
              <a:gd name="connsiteX72" fmla="*/ 4392118 w 6625652"/>
              <a:gd name="connsiteY72" fmla="*/ 3762531 h 5036695"/>
              <a:gd name="connsiteX73" fmla="*/ 4422098 w 6625652"/>
              <a:gd name="connsiteY73" fmla="*/ 3807501 h 5036695"/>
              <a:gd name="connsiteX74" fmla="*/ 4467069 w 6625652"/>
              <a:gd name="connsiteY74" fmla="*/ 3837481 h 5036695"/>
              <a:gd name="connsiteX75" fmla="*/ 4542020 w 6625652"/>
              <a:gd name="connsiteY75" fmla="*/ 3882452 h 5036695"/>
              <a:gd name="connsiteX76" fmla="*/ 4572000 w 6625652"/>
              <a:gd name="connsiteY76" fmla="*/ 3927422 h 5036695"/>
              <a:gd name="connsiteX77" fmla="*/ 4616970 w 6625652"/>
              <a:gd name="connsiteY77" fmla="*/ 3957403 h 5036695"/>
              <a:gd name="connsiteX78" fmla="*/ 4736892 w 6625652"/>
              <a:gd name="connsiteY78" fmla="*/ 4047344 h 5036695"/>
              <a:gd name="connsiteX79" fmla="*/ 4781862 w 6625652"/>
              <a:gd name="connsiteY79" fmla="*/ 4062334 h 5036695"/>
              <a:gd name="connsiteX80" fmla="*/ 5180239 w 6625652"/>
              <a:gd name="connsiteY80" fmla="*/ 3877976 h 5036695"/>
              <a:gd name="connsiteX81" fmla="*/ 5336498 w 6625652"/>
              <a:gd name="connsiteY81" fmla="*/ 4302177 h 5036695"/>
              <a:gd name="connsiteX82" fmla="*/ 5366479 w 6625652"/>
              <a:gd name="connsiteY82" fmla="*/ 4332157 h 5036695"/>
              <a:gd name="connsiteX83" fmla="*/ 5456420 w 6625652"/>
              <a:gd name="connsiteY83" fmla="*/ 4362137 h 5036695"/>
              <a:gd name="connsiteX84" fmla="*/ 5546361 w 6625652"/>
              <a:gd name="connsiteY84" fmla="*/ 4392118 h 5036695"/>
              <a:gd name="connsiteX85" fmla="*/ 5591331 w 6625652"/>
              <a:gd name="connsiteY85" fmla="*/ 4407108 h 5036695"/>
              <a:gd name="connsiteX86" fmla="*/ 5621311 w 6625652"/>
              <a:gd name="connsiteY86" fmla="*/ 4452078 h 5036695"/>
              <a:gd name="connsiteX87" fmla="*/ 5741233 w 6625652"/>
              <a:gd name="connsiteY87" fmla="*/ 4467068 h 5036695"/>
              <a:gd name="connsiteX88" fmla="*/ 5786203 w 6625652"/>
              <a:gd name="connsiteY88" fmla="*/ 4482059 h 5036695"/>
              <a:gd name="connsiteX89" fmla="*/ 5921115 w 6625652"/>
              <a:gd name="connsiteY89" fmla="*/ 4512039 h 5036695"/>
              <a:gd name="connsiteX90" fmla="*/ 5996065 w 6625652"/>
              <a:gd name="connsiteY90" fmla="*/ 4661941 h 5036695"/>
              <a:gd name="connsiteX91" fmla="*/ 6071016 w 6625652"/>
              <a:gd name="connsiteY91" fmla="*/ 4751881 h 5036695"/>
              <a:gd name="connsiteX92" fmla="*/ 6160957 w 6625652"/>
              <a:gd name="connsiteY92" fmla="*/ 4811842 h 5036695"/>
              <a:gd name="connsiteX93" fmla="*/ 6190938 w 6625652"/>
              <a:gd name="connsiteY93" fmla="*/ 4841822 h 5036695"/>
              <a:gd name="connsiteX94" fmla="*/ 6280879 w 6625652"/>
              <a:gd name="connsiteY94" fmla="*/ 4871803 h 5036695"/>
              <a:gd name="connsiteX95" fmla="*/ 6460761 w 6625652"/>
              <a:gd name="connsiteY95" fmla="*/ 4946754 h 5036695"/>
              <a:gd name="connsiteX96" fmla="*/ 6550702 w 6625652"/>
              <a:gd name="connsiteY96" fmla="*/ 4976734 h 5036695"/>
              <a:gd name="connsiteX97" fmla="*/ 6580682 w 6625652"/>
              <a:gd name="connsiteY97" fmla="*/ 5021704 h 5036695"/>
              <a:gd name="connsiteX98" fmla="*/ 6625652 w 6625652"/>
              <a:gd name="connsiteY98" fmla="*/ 5036695 h 5036695"/>
              <a:gd name="connsiteX0" fmla="*/ 0 w 6625652"/>
              <a:gd name="connsiteY0" fmla="*/ 0 h 5036695"/>
              <a:gd name="connsiteX1" fmla="*/ 89941 w 6625652"/>
              <a:gd name="connsiteY1" fmla="*/ 59960 h 5036695"/>
              <a:gd name="connsiteX2" fmla="*/ 119921 w 6625652"/>
              <a:gd name="connsiteY2" fmla="*/ 89941 h 5036695"/>
              <a:gd name="connsiteX3" fmla="*/ 164892 w 6625652"/>
              <a:gd name="connsiteY3" fmla="*/ 104931 h 5036695"/>
              <a:gd name="connsiteX4" fmla="*/ 254833 w 6625652"/>
              <a:gd name="connsiteY4" fmla="*/ 149901 h 5036695"/>
              <a:gd name="connsiteX5" fmla="*/ 299803 w 6625652"/>
              <a:gd name="connsiteY5" fmla="*/ 179881 h 5036695"/>
              <a:gd name="connsiteX6" fmla="*/ 389744 w 6625652"/>
              <a:gd name="connsiteY6" fmla="*/ 209862 h 5036695"/>
              <a:gd name="connsiteX7" fmla="*/ 479685 w 6625652"/>
              <a:gd name="connsiteY7" fmla="*/ 254832 h 5036695"/>
              <a:gd name="connsiteX8" fmla="*/ 599606 w 6625652"/>
              <a:gd name="connsiteY8" fmla="*/ 314793 h 5036695"/>
              <a:gd name="connsiteX9" fmla="*/ 644577 w 6625652"/>
              <a:gd name="connsiteY9" fmla="*/ 329783 h 5036695"/>
              <a:gd name="connsiteX10" fmla="*/ 689547 w 6625652"/>
              <a:gd name="connsiteY10" fmla="*/ 344773 h 5036695"/>
              <a:gd name="connsiteX11" fmla="*/ 719528 w 6625652"/>
              <a:gd name="connsiteY11" fmla="*/ 374754 h 5036695"/>
              <a:gd name="connsiteX12" fmla="*/ 809469 w 6625652"/>
              <a:gd name="connsiteY12" fmla="*/ 404734 h 5036695"/>
              <a:gd name="connsiteX13" fmla="*/ 854439 w 6625652"/>
              <a:gd name="connsiteY13" fmla="*/ 434714 h 5036695"/>
              <a:gd name="connsiteX14" fmla="*/ 944380 w 6625652"/>
              <a:gd name="connsiteY14" fmla="*/ 464695 h 5036695"/>
              <a:gd name="connsiteX15" fmla="*/ 1034321 w 6625652"/>
              <a:gd name="connsiteY15" fmla="*/ 494675 h 5036695"/>
              <a:gd name="connsiteX16" fmla="*/ 1124262 w 6625652"/>
              <a:gd name="connsiteY16" fmla="*/ 524655 h 5036695"/>
              <a:gd name="connsiteX17" fmla="*/ 1169233 w 6625652"/>
              <a:gd name="connsiteY17" fmla="*/ 539645 h 5036695"/>
              <a:gd name="connsiteX18" fmla="*/ 1199213 w 6625652"/>
              <a:gd name="connsiteY18" fmla="*/ 584616 h 5036695"/>
              <a:gd name="connsiteX19" fmla="*/ 1274164 w 6625652"/>
              <a:gd name="connsiteY19" fmla="*/ 659567 h 5036695"/>
              <a:gd name="connsiteX20" fmla="*/ 1304144 w 6625652"/>
              <a:gd name="connsiteY20" fmla="*/ 704537 h 5036695"/>
              <a:gd name="connsiteX21" fmla="*/ 1349115 w 6625652"/>
              <a:gd name="connsiteY21" fmla="*/ 719527 h 5036695"/>
              <a:gd name="connsiteX22" fmla="*/ 1439056 w 6625652"/>
              <a:gd name="connsiteY22" fmla="*/ 779488 h 5036695"/>
              <a:gd name="connsiteX23" fmla="*/ 1528997 w 6625652"/>
              <a:gd name="connsiteY23" fmla="*/ 884419 h 5036695"/>
              <a:gd name="connsiteX24" fmla="*/ 1573967 w 6625652"/>
              <a:gd name="connsiteY24" fmla="*/ 899409 h 5036695"/>
              <a:gd name="connsiteX25" fmla="*/ 1678898 w 6625652"/>
              <a:gd name="connsiteY25" fmla="*/ 1034321 h 5036695"/>
              <a:gd name="connsiteX26" fmla="*/ 1723869 w 6625652"/>
              <a:gd name="connsiteY26" fmla="*/ 1124262 h 5036695"/>
              <a:gd name="connsiteX27" fmla="*/ 1753849 w 6625652"/>
              <a:gd name="connsiteY27" fmla="*/ 1229193 h 5036695"/>
              <a:gd name="connsiteX28" fmla="*/ 1813810 w 6625652"/>
              <a:gd name="connsiteY28" fmla="*/ 1304144 h 5036695"/>
              <a:gd name="connsiteX29" fmla="*/ 1843790 w 6625652"/>
              <a:gd name="connsiteY29" fmla="*/ 1349114 h 5036695"/>
              <a:gd name="connsiteX30" fmla="*/ 1858780 w 6625652"/>
              <a:gd name="connsiteY30" fmla="*/ 1394085 h 5036695"/>
              <a:gd name="connsiteX31" fmla="*/ 1933731 w 6625652"/>
              <a:gd name="connsiteY31" fmla="*/ 1469036 h 5036695"/>
              <a:gd name="connsiteX32" fmla="*/ 1963711 w 6625652"/>
              <a:gd name="connsiteY32" fmla="*/ 1558977 h 5036695"/>
              <a:gd name="connsiteX33" fmla="*/ 1978702 w 6625652"/>
              <a:gd name="connsiteY33" fmla="*/ 1618937 h 5036695"/>
              <a:gd name="connsiteX34" fmla="*/ 2098623 w 6625652"/>
              <a:gd name="connsiteY34" fmla="*/ 1768839 h 5036695"/>
              <a:gd name="connsiteX35" fmla="*/ 2188564 w 6625652"/>
              <a:gd name="connsiteY35" fmla="*/ 1828800 h 5036695"/>
              <a:gd name="connsiteX36" fmla="*/ 2203554 w 6625652"/>
              <a:gd name="connsiteY36" fmla="*/ 1873770 h 5036695"/>
              <a:gd name="connsiteX37" fmla="*/ 2353456 w 6625652"/>
              <a:gd name="connsiteY37" fmla="*/ 1918741 h 5036695"/>
              <a:gd name="connsiteX38" fmla="*/ 2443397 w 6625652"/>
              <a:gd name="connsiteY38" fmla="*/ 1948721 h 5036695"/>
              <a:gd name="connsiteX39" fmla="*/ 2503357 w 6625652"/>
              <a:gd name="connsiteY39" fmla="*/ 1963711 h 5036695"/>
              <a:gd name="connsiteX40" fmla="*/ 2548328 w 6625652"/>
              <a:gd name="connsiteY40" fmla="*/ 1978701 h 5036695"/>
              <a:gd name="connsiteX41" fmla="*/ 2683239 w 6625652"/>
              <a:gd name="connsiteY41" fmla="*/ 1993691 h 5036695"/>
              <a:gd name="connsiteX42" fmla="*/ 2743200 w 6625652"/>
              <a:gd name="connsiteY42" fmla="*/ 2008681 h 5036695"/>
              <a:gd name="connsiteX43" fmla="*/ 2803161 w 6625652"/>
              <a:gd name="connsiteY43" fmla="*/ 2068642 h 5036695"/>
              <a:gd name="connsiteX44" fmla="*/ 2878111 w 6625652"/>
              <a:gd name="connsiteY44" fmla="*/ 2218544 h 5036695"/>
              <a:gd name="connsiteX45" fmla="*/ 2923082 w 6625652"/>
              <a:gd name="connsiteY45" fmla="*/ 2293495 h 5036695"/>
              <a:gd name="connsiteX46" fmla="*/ 2938072 w 6625652"/>
              <a:gd name="connsiteY46" fmla="*/ 2338465 h 5036695"/>
              <a:gd name="connsiteX47" fmla="*/ 2998033 w 6625652"/>
              <a:gd name="connsiteY47" fmla="*/ 2413416 h 5036695"/>
              <a:gd name="connsiteX48" fmla="*/ 3043003 w 6625652"/>
              <a:gd name="connsiteY48" fmla="*/ 2443396 h 5036695"/>
              <a:gd name="connsiteX49" fmla="*/ 3072983 w 6625652"/>
              <a:gd name="connsiteY49" fmla="*/ 2473377 h 5036695"/>
              <a:gd name="connsiteX50" fmla="*/ 3207895 w 6625652"/>
              <a:gd name="connsiteY50" fmla="*/ 2518347 h 5036695"/>
              <a:gd name="connsiteX51" fmla="*/ 3252865 w 6625652"/>
              <a:gd name="connsiteY51" fmla="*/ 2533337 h 5036695"/>
              <a:gd name="connsiteX52" fmla="*/ 3297836 w 6625652"/>
              <a:gd name="connsiteY52" fmla="*/ 2548327 h 5036695"/>
              <a:gd name="connsiteX53" fmla="*/ 3327816 w 6625652"/>
              <a:gd name="connsiteY53" fmla="*/ 2578308 h 5036695"/>
              <a:gd name="connsiteX54" fmla="*/ 3372787 w 6625652"/>
              <a:gd name="connsiteY54" fmla="*/ 2593298 h 5036695"/>
              <a:gd name="connsiteX55" fmla="*/ 3417757 w 6625652"/>
              <a:gd name="connsiteY55" fmla="*/ 2623278 h 5036695"/>
              <a:gd name="connsiteX56" fmla="*/ 3522688 w 6625652"/>
              <a:gd name="connsiteY56" fmla="*/ 2698229 h 5036695"/>
              <a:gd name="connsiteX57" fmla="*/ 3612629 w 6625652"/>
              <a:gd name="connsiteY57" fmla="*/ 2728209 h 5036695"/>
              <a:gd name="connsiteX58" fmla="*/ 3642610 w 6625652"/>
              <a:gd name="connsiteY58" fmla="*/ 2758190 h 5036695"/>
              <a:gd name="connsiteX59" fmla="*/ 3807502 w 6625652"/>
              <a:gd name="connsiteY59" fmla="*/ 2758190 h 5036695"/>
              <a:gd name="connsiteX60" fmla="*/ 3852472 w 6625652"/>
              <a:gd name="connsiteY60" fmla="*/ 2743200 h 5036695"/>
              <a:gd name="connsiteX61" fmla="*/ 3897442 w 6625652"/>
              <a:gd name="connsiteY61" fmla="*/ 2773180 h 5036695"/>
              <a:gd name="connsiteX62" fmla="*/ 3957403 w 6625652"/>
              <a:gd name="connsiteY62" fmla="*/ 2848131 h 5036695"/>
              <a:gd name="connsiteX63" fmla="*/ 3972393 w 6625652"/>
              <a:gd name="connsiteY63" fmla="*/ 2953062 h 5036695"/>
              <a:gd name="connsiteX64" fmla="*/ 4002374 w 6625652"/>
              <a:gd name="connsiteY64" fmla="*/ 3013022 h 5036695"/>
              <a:gd name="connsiteX65" fmla="*/ 4092315 w 6625652"/>
              <a:gd name="connsiteY65" fmla="*/ 3132944 h 5036695"/>
              <a:gd name="connsiteX66" fmla="*/ 4137285 w 6625652"/>
              <a:gd name="connsiteY66" fmla="*/ 3252865 h 5036695"/>
              <a:gd name="connsiteX67" fmla="*/ 4182256 w 6625652"/>
              <a:gd name="connsiteY67" fmla="*/ 3327816 h 5036695"/>
              <a:gd name="connsiteX68" fmla="*/ 4242216 w 6625652"/>
              <a:gd name="connsiteY68" fmla="*/ 3462727 h 5036695"/>
              <a:gd name="connsiteX69" fmla="*/ 4272197 w 6625652"/>
              <a:gd name="connsiteY69" fmla="*/ 3567659 h 5036695"/>
              <a:gd name="connsiteX70" fmla="*/ 4302177 w 6625652"/>
              <a:gd name="connsiteY70" fmla="*/ 3657600 h 5036695"/>
              <a:gd name="connsiteX71" fmla="*/ 4347147 w 6625652"/>
              <a:gd name="connsiteY71" fmla="*/ 3687580 h 5036695"/>
              <a:gd name="connsiteX72" fmla="*/ 4392118 w 6625652"/>
              <a:gd name="connsiteY72" fmla="*/ 3762531 h 5036695"/>
              <a:gd name="connsiteX73" fmla="*/ 4422098 w 6625652"/>
              <a:gd name="connsiteY73" fmla="*/ 3807501 h 5036695"/>
              <a:gd name="connsiteX74" fmla="*/ 4467069 w 6625652"/>
              <a:gd name="connsiteY74" fmla="*/ 3837481 h 5036695"/>
              <a:gd name="connsiteX75" fmla="*/ 4542020 w 6625652"/>
              <a:gd name="connsiteY75" fmla="*/ 3882452 h 5036695"/>
              <a:gd name="connsiteX76" fmla="*/ 4572000 w 6625652"/>
              <a:gd name="connsiteY76" fmla="*/ 3927422 h 5036695"/>
              <a:gd name="connsiteX77" fmla="*/ 4616970 w 6625652"/>
              <a:gd name="connsiteY77" fmla="*/ 3957403 h 5036695"/>
              <a:gd name="connsiteX78" fmla="*/ 4736892 w 6625652"/>
              <a:gd name="connsiteY78" fmla="*/ 4047344 h 5036695"/>
              <a:gd name="connsiteX79" fmla="*/ 4781862 w 6625652"/>
              <a:gd name="connsiteY79" fmla="*/ 4062334 h 5036695"/>
              <a:gd name="connsiteX80" fmla="*/ 5336498 w 6625652"/>
              <a:gd name="connsiteY80" fmla="*/ 4302177 h 5036695"/>
              <a:gd name="connsiteX81" fmla="*/ 5366479 w 6625652"/>
              <a:gd name="connsiteY81" fmla="*/ 4332157 h 5036695"/>
              <a:gd name="connsiteX82" fmla="*/ 5456420 w 6625652"/>
              <a:gd name="connsiteY82" fmla="*/ 4362137 h 5036695"/>
              <a:gd name="connsiteX83" fmla="*/ 5546361 w 6625652"/>
              <a:gd name="connsiteY83" fmla="*/ 4392118 h 5036695"/>
              <a:gd name="connsiteX84" fmla="*/ 5591331 w 6625652"/>
              <a:gd name="connsiteY84" fmla="*/ 4407108 h 5036695"/>
              <a:gd name="connsiteX85" fmla="*/ 5621311 w 6625652"/>
              <a:gd name="connsiteY85" fmla="*/ 4452078 h 5036695"/>
              <a:gd name="connsiteX86" fmla="*/ 5741233 w 6625652"/>
              <a:gd name="connsiteY86" fmla="*/ 4467068 h 5036695"/>
              <a:gd name="connsiteX87" fmla="*/ 5786203 w 6625652"/>
              <a:gd name="connsiteY87" fmla="*/ 4482059 h 5036695"/>
              <a:gd name="connsiteX88" fmla="*/ 5921115 w 6625652"/>
              <a:gd name="connsiteY88" fmla="*/ 4512039 h 5036695"/>
              <a:gd name="connsiteX89" fmla="*/ 5996065 w 6625652"/>
              <a:gd name="connsiteY89" fmla="*/ 4661941 h 5036695"/>
              <a:gd name="connsiteX90" fmla="*/ 6071016 w 6625652"/>
              <a:gd name="connsiteY90" fmla="*/ 4751881 h 5036695"/>
              <a:gd name="connsiteX91" fmla="*/ 6160957 w 6625652"/>
              <a:gd name="connsiteY91" fmla="*/ 4811842 h 5036695"/>
              <a:gd name="connsiteX92" fmla="*/ 6190938 w 6625652"/>
              <a:gd name="connsiteY92" fmla="*/ 4841822 h 5036695"/>
              <a:gd name="connsiteX93" fmla="*/ 6280879 w 6625652"/>
              <a:gd name="connsiteY93" fmla="*/ 4871803 h 5036695"/>
              <a:gd name="connsiteX94" fmla="*/ 6460761 w 6625652"/>
              <a:gd name="connsiteY94" fmla="*/ 4946754 h 5036695"/>
              <a:gd name="connsiteX95" fmla="*/ 6550702 w 6625652"/>
              <a:gd name="connsiteY95" fmla="*/ 4976734 h 5036695"/>
              <a:gd name="connsiteX96" fmla="*/ 6580682 w 6625652"/>
              <a:gd name="connsiteY96" fmla="*/ 5021704 h 5036695"/>
              <a:gd name="connsiteX97" fmla="*/ 6625652 w 6625652"/>
              <a:gd name="connsiteY97" fmla="*/ 5036695 h 5036695"/>
              <a:gd name="connsiteX0" fmla="*/ 0 w 6625652"/>
              <a:gd name="connsiteY0" fmla="*/ 0 h 5036695"/>
              <a:gd name="connsiteX1" fmla="*/ 89941 w 6625652"/>
              <a:gd name="connsiteY1" fmla="*/ 59960 h 5036695"/>
              <a:gd name="connsiteX2" fmla="*/ 119921 w 6625652"/>
              <a:gd name="connsiteY2" fmla="*/ 89941 h 5036695"/>
              <a:gd name="connsiteX3" fmla="*/ 164892 w 6625652"/>
              <a:gd name="connsiteY3" fmla="*/ 104931 h 5036695"/>
              <a:gd name="connsiteX4" fmla="*/ 254833 w 6625652"/>
              <a:gd name="connsiteY4" fmla="*/ 149901 h 5036695"/>
              <a:gd name="connsiteX5" fmla="*/ 299803 w 6625652"/>
              <a:gd name="connsiteY5" fmla="*/ 179881 h 5036695"/>
              <a:gd name="connsiteX6" fmla="*/ 389744 w 6625652"/>
              <a:gd name="connsiteY6" fmla="*/ 209862 h 5036695"/>
              <a:gd name="connsiteX7" fmla="*/ 479685 w 6625652"/>
              <a:gd name="connsiteY7" fmla="*/ 254832 h 5036695"/>
              <a:gd name="connsiteX8" fmla="*/ 599606 w 6625652"/>
              <a:gd name="connsiteY8" fmla="*/ 314793 h 5036695"/>
              <a:gd name="connsiteX9" fmla="*/ 644577 w 6625652"/>
              <a:gd name="connsiteY9" fmla="*/ 329783 h 5036695"/>
              <a:gd name="connsiteX10" fmla="*/ 689547 w 6625652"/>
              <a:gd name="connsiteY10" fmla="*/ 344773 h 5036695"/>
              <a:gd name="connsiteX11" fmla="*/ 719528 w 6625652"/>
              <a:gd name="connsiteY11" fmla="*/ 374754 h 5036695"/>
              <a:gd name="connsiteX12" fmla="*/ 809469 w 6625652"/>
              <a:gd name="connsiteY12" fmla="*/ 404734 h 5036695"/>
              <a:gd name="connsiteX13" fmla="*/ 854439 w 6625652"/>
              <a:gd name="connsiteY13" fmla="*/ 434714 h 5036695"/>
              <a:gd name="connsiteX14" fmla="*/ 944380 w 6625652"/>
              <a:gd name="connsiteY14" fmla="*/ 464695 h 5036695"/>
              <a:gd name="connsiteX15" fmla="*/ 1034321 w 6625652"/>
              <a:gd name="connsiteY15" fmla="*/ 494675 h 5036695"/>
              <a:gd name="connsiteX16" fmla="*/ 1124262 w 6625652"/>
              <a:gd name="connsiteY16" fmla="*/ 524655 h 5036695"/>
              <a:gd name="connsiteX17" fmla="*/ 1169233 w 6625652"/>
              <a:gd name="connsiteY17" fmla="*/ 539645 h 5036695"/>
              <a:gd name="connsiteX18" fmla="*/ 1199213 w 6625652"/>
              <a:gd name="connsiteY18" fmla="*/ 584616 h 5036695"/>
              <a:gd name="connsiteX19" fmla="*/ 1274164 w 6625652"/>
              <a:gd name="connsiteY19" fmla="*/ 659567 h 5036695"/>
              <a:gd name="connsiteX20" fmla="*/ 1304144 w 6625652"/>
              <a:gd name="connsiteY20" fmla="*/ 704537 h 5036695"/>
              <a:gd name="connsiteX21" fmla="*/ 1349115 w 6625652"/>
              <a:gd name="connsiteY21" fmla="*/ 719527 h 5036695"/>
              <a:gd name="connsiteX22" fmla="*/ 1439056 w 6625652"/>
              <a:gd name="connsiteY22" fmla="*/ 779488 h 5036695"/>
              <a:gd name="connsiteX23" fmla="*/ 1528997 w 6625652"/>
              <a:gd name="connsiteY23" fmla="*/ 884419 h 5036695"/>
              <a:gd name="connsiteX24" fmla="*/ 1573967 w 6625652"/>
              <a:gd name="connsiteY24" fmla="*/ 899409 h 5036695"/>
              <a:gd name="connsiteX25" fmla="*/ 1678898 w 6625652"/>
              <a:gd name="connsiteY25" fmla="*/ 1034321 h 5036695"/>
              <a:gd name="connsiteX26" fmla="*/ 1723869 w 6625652"/>
              <a:gd name="connsiteY26" fmla="*/ 1124262 h 5036695"/>
              <a:gd name="connsiteX27" fmla="*/ 1753849 w 6625652"/>
              <a:gd name="connsiteY27" fmla="*/ 1229193 h 5036695"/>
              <a:gd name="connsiteX28" fmla="*/ 1813810 w 6625652"/>
              <a:gd name="connsiteY28" fmla="*/ 1304144 h 5036695"/>
              <a:gd name="connsiteX29" fmla="*/ 1843790 w 6625652"/>
              <a:gd name="connsiteY29" fmla="*/ 1349114 h 5036695"/>
              <a:gd name="connsiteX30" fmla="*/ 1858780 w 6625652"/>
              <a:gd name="connsiteY30" fmla="*/ 1394085 h 5036695"/>
              <a:gd name="connsiteX31" fmla="*/ 1933731 w 6625652"/>
              <a:gd name="connsiteY31" fmla="*/ 1469036 h 5036695"/>
              <a:gd name="connsiteX32" fmla="*/ 1963711 w 6625652"/>
              <a:gd name="connsiteY32" fmla="*/ 1558977 h 5036695"/>
              <a:gd name="connsiteX33" fmla="*/ 1978702 w 6625652"/>
              <a:gd name="connsiteY33" fmla="*/ 1618937 h 5036695"/>
              <a:gd name="connsiteX34" fmla="*/ 2098623 w 6625652"/>
              <a:gd name="connsiteY34" fmla="*/ 1768839 h 5036695"/>
              <a:gd name="connsiteX35" fmla="*/ 2188564 w 6625652"/>
              <a:gd name="connsiteY35" fmla="*/ 1828800 h 5036695"/>
              <a:gd name="connsiteX36" fmla="*/ 2203554 w 6625652"/>
              <a:gd name="connsiteY36" fmla="*/ 1873770 h 5036695"/>
              <a:gd name="connsiteX37" fmla="*/ 2353456 w 6625652"/>
              <a:gd name="connsiteY37" fmla="*/ 1918741 h 5036695"/>
              <a:gd name="connsiteX38" fmla="*/ 2443397 w 6625652"/>
              <a:gd name="connsiteY38" fmla="*/ 1948721 h 5036695"/>
              <a:gd name="connsiteX39" fmla="*/ 2503357 w 6625652"/>
              <a:gd name="connsiteY39" fmla="*/ 1963711 h 5036695"/>
              <a:gd name="connsiteX40" fmla="*/ 2548328 w 6625652"/>
              <a:gd name="connsiteY40" fmla="*/ 1978701 h 5036695"/>
              <a:gd name="connsiteX41" fmla="*/ 2683239 w 6625652"/>
              <a:gd name="connsiteY41" fmla="*/ 1993691 h 5036695"/>
              <a:gd name="connsiteX42" fmla="*/ 2743200 w 6625652"/>
              <a:gd name="connsiteY42" fmla="*/ 2008681 h 5036695"/>
              <a:gd name="connsiteX43" fmla="*/ 2803161 w 6625652"/>
              <a:gd name="connsiteY43" fmla="*/ 2068642 h 5036695"/>
              <a:gd name="connsiteX44" fmla="*/ 2878111 w 6625652"/>
              <a:gd name="connsiteY44" fmla="*/ 2218544 h 5036695"/>
              <a:gd name="connsiteX45" fmla="*/ 2923082 w 6625652"/>
              <a:gd name="connsiteY45" fmla="*/ 2293495 h 5036695"/>
              <a:gd name="connsiteX46" fmla="*/ 2938072 w 6625652"/>
              <a:gd name="connsiteY46" fmla="*/ 2338465 h 5036695"/>
              <a:gd name="connsiteX47" fmla="*/ 2998033 w 6625652"/>
              <a:gd name="connsiteY47" fmla="*/ 2413416 h 5036695"/>
              <a:gd name="connsiteX48" fmla="*/ 3043003 w 6625652"/>
              <a:gd name="connsiteY48" fmla="*/ 2443396 h 5036695"/>
              <a:gd name="connsiteX49" fmla="*/ 3072983 w 6625652"/>
              <a:gd name="connsiteY49" fmla="*/ 2473377 h 5036695"/>
              <a:gd name="connsiteX50" fmla="*/ 3207895 w 6625652"/>
              <a:gd name="connsiteY50" fmla="*/ 2518347 h 5036695"/>
              <a:gd name="connsiteX51" fmla="*/ 3252865 w 6625652"/>
              <a:gd name="connsiteY51" fmla="*/ 2533337 h 5036695"/>
              <a:gd name="connsiteX52" fmla="*/ 3297836 w 6625652"/>
              <a:gd name="connsiteY52" fmla="*/ 2548327 h 5036695"/>
              <a:gd name="connsiteX53" fmla="*/ 3327816 w 6625652"/>
              <a:gd name="connsiteY53" fmla="*/ 2578308 h 5036695"/>
              <a:gd name="connsiteX54" fmla="*/ 3372787 w 6625652"/>
              <a:gd name="connsiteY54" fmla="*/ 2593298 h 5036695"/>
              <a:gd name="connsiteX55" fmla="*/ 3417757 w 6625652"/>
              <a:gd name="connsiteY55" fmla="*/ 2623278 h 5036695"/>
              <a:gd name="connsiteX56" fmla="*/ 3522688 w 6625652"/>
              <a:gd name="connsiteY56" fmla="*/ 2698229 h 5036695"/>
              <a:gd name="connsiteX57" fmla="*/ 3612629 w 6625652"/>
              <a:gd name="connsiteY57" fmla="*/ 2728209 h 5036695"/>
              <a:gd name="connsiteX58" fmla="*/ 3642610 w 6625652"/>
              <a:gd name="connsiteY58" fmla="*/ 2758190 h 5036695"/>
              <a:gd name="connsiteX59" fmla="*/ 3807502 w 6625652"/>
              <a:gd name="connsiteY59" fmla="*/ 2758190 h 5036695"/>
              <a:gd name="connsiteX60" fmla="*/ 3852472 w 6625652"/>
              <a:gd name="connsiteY60" fmla="*/ 2743200 h 5036695"/>
              <a:gd name="connsiteX61" fmla="*/ 3897442 w 6625652"/>
              <a:gd name="connsiteY61" fmla="*/ 2773180 h 5036695"/>
              <a:gd name="connsiteX62" fmla="*/ 3957403 w 6625652"/>
              <a:gd name="connsiteY62" fmla="*/ 2848131 h 5036695"/>
              <a:gd name="connsiteX63" fmla="*/ 3972393 w 6625652"/>
              <a:gd name="connsiteY63" fmla="*/ 2953062 h 5036695"/>
              <a:gd name="connsiteX64" fmla="*/ 4002374 w 6625652"/>
              <a:gd name="connsiteY64" fmla="*/ 3013022 h 5036695"/>
              <a:gd name="connsiteX65" fmla="*/ 4092315 w 6625652"/>
              <a:gd name="connsiteY65" fmla="*/ 3132944 h 5036695"/>
              <a:gd name="connsiteX66" fmla="*/ 4137285 w 6625652"/>
              <a:gd name="connsiteY66" fmla="*/ 3252865 h 5036695"/>
              <a:gd name="connsiteX67" fmla="*/ 4182256 w 6625652"/>
              <a:gd name="connsiteY67" fmla="*/ 3327816 h 5036695"/>
              <a:gd name="connsiteX68" fmla="*/ 4242216 w 6625652"/>
              <a:gd name="connsiteY68" fmla="*/ 3462727 h 5036695"/>
              <a:gd name="connsiteX69" fmla="*/ 4272197 w 6625652"/>
              <a:gd name="connsiteY69" fmla="*/ 3567659 h 5036695"/>
              <a:gd name="connsiteX70" fmla="*/ 4302177 w 6625652"/>
              <a:gd name="connsiteY70" fmla="*/ 3657600 h 5036695"/>
              <a:gd name="connsiteX71" fmla="*/ 4347147 w 6625652"/>
              <a:gd name="connsiteY71" fmla="*/ 3687580 h 5036695"/>
              <a:gd name="connsiteX72" fmla="*/ 4392118 w 6625652"/>
              <a:gd name="connsiteY72" fmla="*/ 3762531 h 5036695"/>
              <a:gd name="connsiteX73" fmla="*/ 4422098 w 6625652"/>
              <a:gd name="connsiteY73" fmla="*/ 3807501 h 5036695"/>
              <a:gd name="connsiteX74" fmla="*/ 4467069 w 6625652"/>
              <a:gd name="connsiteY74" fmla="*/ 3837481 h 5036695"/>
              <a:gd name="connsiteX75" fmla="*/ 4542020 w 6625652"/>
              <a:gd name="connsiteY75" fmla="*/ 3882452 h 5036695"/>
              <a:gd name="connsiteX76" fmla="*/ 4572000 w 6625652"/>
              <a:gd name="connsiteY76" fmla="*/ 3927422 h 5036695"/>
              <a:gd name="connsiteX77" fmla="*/ 4616970 w 6625652"/>
              <a:gd name="connsiteY77" fmla="*/ 3957403 h 5036695"/>
              <a:gd name="connsiteX78" fmla="*/ 4736892 w 6625652"/>
              <a:gd name="connsiteY78" fmla="*/ 4047344 h 5036695"/>
              <a:gd name="connsiteX79" fmla="*/ 4781862 w 6625652"/>
              <a:gd name="connsiteY79" fmla="*/ 4062334 h 5036695"/>
              <a:gd name="connsiteX80" fmla="*/ 5072776 w 6625652"/>
              <a:gd name="connsiteY80" fmla="*/ 3967917 h 5036695"/>
              <a:gd name="connsiteX81" fmla="*/ 5336498 w 6625652"/>
              <a:gd name="connsiteY81" fmla="*/ 4302177 h 5036695"/>
              <a:gd name="connsiteX82" fmla="*/ 5366479 w 6625652"/>
              <a:gd name="connsiteY82" fmla="*/ 4332157 h 5036695"/>
              <a:gd name="connsiteX83" fmla="*/ 5456420 w 6625652"/>
              <a:gd name="connsiteY83" fmla="*/ 4362137 h 5036695"/>
              <a:gd name="connsiteX84" fmla="*/ 5546361 w 6625652"/>
              <a:gd name="connsiteY84" fmla="*/ 4392118 h 5036695"/>
              <a:gd name="connsiteX85" fmla="*/ 5591331 w 6625652"/>
              <a:gd name="connsiteY85" fmla="*/ 4407108 h 5036695"/>
              <a:gd name="connsiteX86" fmla="*/ 5621311 w 6625652"/>
              <a:gd name="connsiteY86" fmla="*/ 4452078 h 5036695"/>
              <a:gd name="connsiteX87" fmla="*/ 5741233 w 6625652"/>
              <a:gd name="connsiteY87" fmla="*/ 4467068 h 5036695"/>
              <a:gd name="connsiteX88" fmla="*/ 5786203 w 6625652"/>
              <a:gd name="connsiteY88" fmla="*/ 4482059 h 5036695"/>
              <a:gd name="connsiteX89" fmla="*/ 5921115 w 6625652"/>
              <a:gd name="connsiteY89" fmla="*/ 4512039 h 5036695"/>
              <a:gd name="connsiteX90" fmla="*/ 5996065 w 6625652"/>
              <a:gd name="connsiteY90" fmla="*/ 4661941 h 5036695"/>
              <a:gd name="connsiteX91" fmla="*/ 6071016 w 6625652"/>
              <a:gd name="connsiteY91" fmla="*/ 4751881 h 5036695"/>
              <a:gd name="connsiteX92" fmla="*/ 6160957 w 6625652"/>
              <a:gd name="connsiteY92" fmla="*/ 4811842 h 5036695"/>
              <a:gd name="connsiteX93" fmla="*/ 6190938 w 6625652"/>
              <a:gd name="connsiteY93" fmla="*/ 4841822 h 5036695"/>
              <a:gd name="connsiteX94" fmla="*/ 6280879 w 6625652"/>
              <a:gd name="connsiteY94" fmla="*/ 4871803 h 5036695"/>
              <a:gd name="connsiteX95" fmla="*/ 6460761 w 6625652"/>
              <a:gd name="connsiteY95" fmla="*/ 4946754 h 5036695"/>
              <a:gd name="connsiteX96" fmla="*/ 6550702 w 6625652"/>
              <a:gd name="connsiteY96" fmla="*/ 4976734 h 5036695"/>
              <a:gd name="connsiteX97" fmla="*/ 6580682 w 6625652"/>
              <a:gd name="connsiteY97" fmla="*/ 5021704 h 5036695"/>
              <a:gd name="connsiteX98" fmla="*/ 6625652 w 6625652"/>
              <a:gd name="connsiteY98" fmla="*/ 5036695 h 5036695"/>
              <a:gd name="connsiteX0" fmla="*/ 0 w 6625652"/>
              <a:gd name="connsiteY0" fmla="*/ 0 h 5036695"/>
              <a:gd name="connsiteX1" fmla="*/ 89941 w 6625652"/>
              <a:gd name="connsiteY1" fmla="*/ 59960 h 5036695"/>
              <a:gd name="connsiteX2" fmla="*/ 119921 w 6625652"/>
              <a:gd name="connsiteY2" fmla="*/ 89941 h 5036695"/>
              <a:gd name="connsiteX3" fmla="*/ 164892 w 6625652"/>
              <a:gd name="connsiteY3" fmla="*/ 104931 h 5036695"/>
              <a:gd name="connsiteX4" fmla="*/ 254833 w 6625652"/>
              <a:gd name="connsiteY4" fmla="*/ 149901 h 5036695"/>
              <a:gd name="connsiteX5" fmla="*/ 299803 w 6625652"/>
              <a:gd name="connsiteY5" fmla="*/ 179881 h 5036695"/>
              <a:gd name="connsiteX6" fmla="*/ 389744 w 6625652"/>
              <a:gd name="connsiteY6" fmla="*/ 209862 h 5036695"/>
              <a:gd name="connsiteX7" fmla="*/ 479685 w 6625652"/>
              <a:gd name="connsiteY7" fmla="*/ 254832 h 5036695"/>
              <a:gd name="connsiteX8" fmla="*/ 599606 w 6625652"/>
              <a:gd name="connsiteY8" fmla="*/ 314793 h 5036695"/>
              <a:gd name="connsiteX9" fmla="*/ 644577 w 6625652"/>
              <a:gd name="connsiteY9" fmla="*/ 329783 h 5036695"/>
              <a:gd name="connsiteX10" fmla="*/ 689547 w 6625652"/>
              <a:gd name="connsiteY10" fmla="*/ 344773 h 5036695"/>
              <a:gd name="connsiteX11" fmla="*/ 719528 w 6625652"/>
              <a:gd name="connsiteY11" fmla="*/ 374754 h 5036695"/>
              <a:gd name="connsiteX12" fmla="*/ 809469 w 6625652"/>
              <a:gd name="connsiteY12" fmla="*/ 404734 h 5036695"/>
              <a:gd name="connsiteX13" fmla="*/ 854439 w 6625652"/>
              <a:gd name="connsiteY13" fmla="*/ 434714 h 5036695"/>
              <a:gd name="connsiteX14" fmla="*/ 944380 w 6625652"/>
              <a:gd name="connsiteY14" fmla="*/ 464695 h 5036695"/>
              <a:gd name="connsiteX15" fmla="*/ 1034321 w 6625652"/>
              <a:gd name="connsiteY15" fmla="*/ 494675 h 5036695"/>
              <a:gd name="connsiteX16" fmla="*/ 1124262 w 6625652"/>
              <a:gd name="connsiteY16" fmla="*/ 524655 h 5036695"/>
              <a:gd name="connsiteX17" fmla="*/ 1169233 w 6625652"/>
              <a:gd name="connsiteY17" fmla="*/ 539645 h 5036695"/>
              <a:gd name="connsiteX18" fmla="*/ 1199213 w 6625652"/>
              <a:gd name="connsiteY18" fmla="*/ 584616 h 5036695"/>
              <a:gd name="connsiteX19" fmla="*/ 1274164 w 6625652"/>
              <a:gd name="connsiteY19" fmla="*/ 659567 h 5036695"/>
              <a:gd name="connsiteX20" fmla="*/ 1304144 w 6625652"/>
              <a:gd name="connsiteY20" fmla="*/ 704537 h 5036695"/>
              <a:gd name="connsiteX21" fmla="*/ 1349115 w 6625652"/>
              <a:gd name="connsiteY21" fmla="*/ 719527 h 5036695"/>
              <a:gd name="connsiteX22" fmla="*/ 1439056 w 6625652"/>
              <a:gd name="connsiteY22" fmla="*/ 779488 h 5036695"/>
              <a:gd name="connsiteX23" fmla="*/ 1528997 w 6625652"/>
              <a:gd name="connsiteY23" fmla="*/ 884419 h 5036695"/>
              <a:gd name="connsiteX24" fmla="*/ 1573967 w 6625652"/>
              <a:gd name="connsiteY24" fmla="*/ 899409 h 5036695"/>
              <a:gd name="connsiteX25" fmla="*/ 1678898 w 6625652"/>
              <a:gd name="connsiteY25" fmla="*/ 1034321 h 5036695"/>
              <a:gd name="connsiteX26" fmla="*/ 1723869 w 6625652"/>
              <a:gd name="connsiteY26" fmla="*/ 1124262 h 5036695"/>
              <a:gd name="connsiteX27" fmla="*/ 1753849 w 6625652"/>
              <a:gd name="connsiteY27" fmla="*/ 1229193 h 5036695"/>
              <a:gd name="connsiteX28" fmla="*/ 1813810 w 6625652"/>
              <a:gd name="connsiteY28" fmla="*/ 1304144 h 5036695"/>
              <a:gd name="connsiteX29" fmla="*/ 1843790 w 6625652"/>
              <a:gd name="connsiteY29" fmla="*/ 1349114 h 5036695"/>
              <a:gd name="connsiteX30" fmla="*/ 1858780 w 6625652"/>
              <a:gd name="connsiteY30" fmla="*/ 1394085 h 5036695"/>
              <a:gd name="connsiteX31" fmla="*/ 1933731 w 6625652"/>
              <a:gd name="connsiteY31" fmla="*/ 1469036 h 5036695"/>
              <a:gd name="connsiteX32" fmla="*/ 1963711 w 6625652"/>
              <a:gd name="connsiteY32" fmla="*/ 1558977 h 5036695"/>
              <a:gd name="connsiteX33" fmla="*/ 1978702 w 6625652"/>
              <a:gd name="connsiteY33" fmla="*/ 1618937 h 5036695"/>
              <a:gd name="connsiteX34" fmla="*/ 2098623 w 6625652"/>
              <a:gd name="connsiteY34" fmla="*/ 1768839 h 5036695"/>
              <a:gd name="connsiteX35" fmla="*/ 2188564 w 6625652"/>
              <a:gd name="connsiteY35" fmla="*/ 1828800 h 5036695"/>
              <a:gd name="connsiteX36" fmla="*/ 2203554 w 6625652"/>
              <a:gd name="connsiteY36" fmla="*/ 1873770 h 5036695"/>
              <a:gd name="connsiteX37" fmla="*/ 2353456 w 6625652"/>
              <a:gd name="connsiteY37" fmla="*/ 1918741 h 5036695"/>
              <a:gd name="connsiteX38" fmla="*/ 2443397 w 6625652"/>
              <a:gd name="connsiteY38" fmla="*/ 1948721 h 5036695"/>
              <a:gd name="connsiteX39" fmla="*/ 2503357 w 6625652"/>
              <a:gd name="connsiteY39" fmla="*/ 1963711 h 5036695"/>
              <a:gd name="connsiteX40" fmla="*/ 2548328 w 6625652"/>
              <a:gd name="connsiteY40" fmla="*/ 1978701 h 5036695"/>
              <a:gd name="connsiteX41" fmla="*/ 2683239 w 6625652"/>
              <a:gd name="connsiteY41" fmla="*/ 1993691 h 5036695"/>
              <a:gd name="connsiteX42" fmla="*/ 2743200 w 6625652"/>
              <a:gd name="connsiteY42" fmla="*/ 2008681 h 5036695"/>
              <a:gd name="connsiteX43" fmla="*/ 2803161 w 6625652"/>
              <a:gd name="connsiteY43" fmla="*/ 2068642 h 5036695"/>
              <a:gd name="connsiteX44" fmla="*/ 2878111 w 6625652"/>
              <a:gd name="connsiteY44" fmla="*/ 2218544 h 5036695"/>
              <a:gd name="connsiteX45" fmla="*/ 2923082 w 6625652"/>
              <a:gd name="connsiteY45" fmla="*/ 2293495 h 5036695"/>
              <a:gd name="connsiteX46" fmla="*/ 2938072 w 6625652"/>
              <a:gd name="connsiteY46" fmla="*/ 2338465 h 5036695"/>
              <a:gd name="connsiteX47" fmla="*/ 2998033 w 6625652"/>
              <a:gd name="connsiteY47" fmla="*/ 2413416 h 5036695"/>
              <a:gd name="connsiteX48" fmla="*/ 3043003 w 6625652"/>
              <a:gd name="connsiteY48" fmla="*/ 2443396 h 5036695"/>
              <a:gd name="connsiteX49" fmla="*/ 3072983 w 6625652"/>
              <a:gd name="connsiteY49" fmla="*/ 2473377 h 5036695"/>
              <a:gd name="connsiteX50" fmla="*/ 3207895 w 6625652"/>
              <a:gd name="connsiteY50" fmla="*/ 2518347 h 5036695"/>
              <a:gd name="connsiteX51" fmla="*/ 3252865 w 6625652"/>
              <a:gd name="connsiteY51" fmla="*/ 2533337 h 5036695"/>
              <a:gd name="connsiteX52" fmla="*/ 3297836 w 6625652"/>
              <a:gd name="connsiteY52" fmla="*/ 2548327 h 5036695"/>
              <a:gd name="connsiteX53" fmla="*/ 3327816 w 6625652"/>
              <a:gd name="connsiteY53" fmla="*/ 2578308 h 5036695"/>
              <a:gd name="connsiteX54" fmla="*/ 3372787 w 6625652"/>
              <a:gd name="connsiteY54" fmla="*/ 2593298 h 5036695"/>
              <a:gd name="connsiteX55" fmla="*/ 3417757 w 6625652"/>
              <a:gd name="connsiteY55" fmla="*/ 2623278 h 5036695"/>
              <a:gd name="connsiteX56" fmla="*/ 3522688 w 6625652"/>
              <a:gd name="connsiteY56" fmla="*/ 2698229 h 5036695"/>
              <a:gd name="connsiteX57" fmla="*/ 3612629 w 6625652"/>
              <a:gd name="connsiteY57" fmla="*/ 2728209 h 5036695"/>
              <a:gd name="connsiteX58" fmla="*/ 3642610 w 6625652"/>
              <a:gd name="connsiteY58" fmla="*/ 2758190 h 5036695"/>
              <a:gd name="connsiteX59" fmla="*/ 3807502 w 6625652"/>
              <a:gd name="connsiteY59" fmla="*/ 2758190 h 5036695"/>
              <a:gd name="connsiteX60" fmla="*/ 3852472 w 6625652"/>
              <a:gd name="connsiteY60" fmla="*/ 2743200 h 5036695"/>
              <a:gd name="connsiteX61" fmla="*/ 3897442 w 6625652"/>
              <a:gd name="connsiteY61" fmla="*/ 2773180 h 5036695"/>
              <a:gd name="connsiteX62" fmla="*/ 3957403 w 6625652"/>
              <a:gd name="connsiteY62" fmla="*/ 2848131 h 5036695"/>
              <a:gd name="connsiteX63" fmla="*/ 3972393 w 6625652"/>
              <a:gd name="connsiteY63" fmla="*/ 2953062 h 5036695"/>
              <a:gd name="connsiteX64" fmla="*/ 4002374 w 6625652"/>
              <a:gd name="connsiteY64" fmla="*/ 3013022 h 5036695"/>
              <a:gd name="connsiteX65" fmla="*/ 4092315 w 6625652"/>
              <a:gd name="connsiteY65" fmla="*/ 3132944 h 5036695"/>
              <a:gd name="connsiteX66" fmla="*/ 4137285 w 6625652"/>
              <a:gd name="connsiteY66" fmla="*/ 3252865 h 5036695"/>
              <a:gd name="connsiteX67" fmla="*/ 4182256 w 6625652"/>
              <a:gd name="connsiteY67" fmla="*/ 3327816 h 5036695"/>
              <a:gd name="connsiteX68" fmla="*/ 4242216 w 6625652"/>
              <a:gd name="connsiteY68" fmla="*/ 3462727 h 5036695"/>
              <a:gd name="connsiteX69" fmla="*/ 4272197 w 6625652"/>
              <a:gd name="connsiteY69" fmla="*/ 3567659 h 5036695"/>
              <a:gd name="connsiteX70" fmla="*/ 4302177 w 6625652"/>
              <a:gd name="connsiteY70" fmla="*/ 3657600 h 5036695"/>
              <a:gd name="connsiteX71" fmla="*/ 4347147 w 6625652"/>
              <a:gd name="connsiteY71" fmla="*/ 3687580 h 5036695"/>
              <a:gd name="connsiteX72" fmla="*/ 4392118 w 6625652"/>
              <a:gd name="connsiteY72" fmla="*/ 3762531 h 5036695"/>
              <a:gd name="connsiteX73" fmla="*/ 4422098 w 6625652"/>
              <a:gd name="connsiteY73" fmla="*/ 3807501 h 5036695"/>
              <a:gd name="connsiteX74" fmla="*/ 4467069 w 6625652"/>
              <a:gd name="connsiteY74" fmla="*/ 3837481 h 5036695"/>
              <a:gd name="connsiteX75" fmla="*/ 4542020 w 6625652"/>
              <a:gd name="connsiteY75" fmla="*/ 3882452 h 5036695"/>
              <a:gd name="connsiteX76" fmla="*/ 4572000 w 6625652"/>
              <a:gd name="connsiteY76" fmla="*/ 3927422 h 5036695"/>
              <a:gd name="connsiteX77" fmla="*/ 4616970 w 6625652"/>
              <a:gd name="connsiteY77" fmla="*/ 3957403 h 5036695"/>
              <a:gd name="connsiteX78" fmla="*/ 4736892 w 6625652"/>
              <a:gd name="connsiteY78" fmla="*/ 4047344 h 5036695"/>
              <a:gd name="connsiteX79" fmla="*/ 4781862 w 6625652"/>
              <a:gd name="connsiteY79" fmla="*/ 4062334 h 5036695"/>
              <a:gd name="connsiteX80" fmla="*/ 5072776 w 6625652"/>
              <a:gd name="connsiteY80" fmla="*/ 3967917 h 5036695"/>
              <a:gd name="connsiteX81" fmla="*/ 5336498 w 6625652"/>
              <a:gd name="connsiteY81" fmla="*/ 4302177 h 5036695"/>
              <a:gd name="connsiteX82" fmla="*/ 5366479 w 6625652"/>
              <a:gd name="connsiteY82" fmla="*/ 4332157 h 5036695"/>
              <a:gd name="connsiteX83" fmla="*/ 5456420 w 6625652"/>
              <a:gd name="connsiteY83" fmla="*/ 4362137 h 5036695"/>
              <a:gd name="connsiteX84" fmla="*/ 5546361 w 6625652"/>
              <a:gd name="connsiteY84" fmla="*/ 4392118 h 5036695"/>
              <a:gd name="connsiteX85" fmla="*/ 5591331 w 6625652"/>
              <a:gd name="connsiteY85" fmla="*/ 4407108 h 5036695"/>
              <a:gd name="connsiteX86" fmla="*/ 5621311 w 6625652"/>
              <a:gd name="connsiteY86" fmla="*/ 4452078 h 5036695"/>
              <a:gd name="connsiteX87" fmla="*/ 5741233 w 6625652"/>
              <a:gd name="connsiteY87" fmla="*/ 4467068 h 5036695"/>
              <a:gd name="connsiteX88" fmla="*/ 5786203 w 6625652"/>
              <a:gd name="connsiteY88" fmla="*/ 4482059 h 5036695"/>
              <a:gd name="connsiteX89" fmla="*/ 5921115 w 6625652"/>
              <a:gd name="connsiteY89" fmla="*/ 4512039 h 5036695"/>
              <a:gd name="connsiteX90" fmla="*/ 5996065 w 6625652"/>
              <a:gd name="connsiteY90" fmla="*/ 4661941 h 5036695"/>
              <a:gd name="connsiteX91" fmla="*/ 6071016 w 6625652"/>
              <a:gd name="connsiteY91" fmla="*/ 4751881 h 5036695"/>
              <a:gd name="connsiteX92" fmla="*/ 6160957 w 6625652"/>
              <a:gd name="connsiteY92" fmla="*/ 4811842 h 5036695"/>
              <a:gd name="connsiteX93" fmla="*/ 6190938 w 6625652"/>
              <a:gd name="connsiteY93" fmla="*/ 4841822 h 5036695"/>
              <a:gd name="connsiteX94" fmla="*/ 6280879 w 6625652"/>
              <a:gd name="connsiteY94" fmla="*/ 4871803 h 5036695"/>
              <a:gd name="connsiteX95" fmla="*/ 6460761 w 6625652"/>
              <a:gd name="connsiteY95" fmla="*/ 4946754 h 5036695"/>
              <a:gd name="connsiteX96" fmla="*/ 6550702 w 6625652"/>
              <a:gd name="connsiteY96" fmla="*/ 4976734 h 5036695"/>
              <a:gd name="connsiteX97" fmla="*/ 6580682 w 6625652"/>
              <a:gd name="connsiteY97" fmla="*/ 5021704 h 5036695"/>
              <a:gd name="connsiteX98" fmla="*/ 6625652 w 6625652"/>
              <a:gd name="connsiteY98" fmla="*/ 5036695 h 5036695"/>
              <a:gd name="connsiteX0" fmla="*/ 0 w 6625652"/>
              <a:gd name="connsiteY0" fmla="*/ 0 h 5036695"/>
              <a:gd name="connsiteX1" fmla="*/ 89941 w 6625652"/>
              <a:gd name="connsiteY1" fmla="*/ 59960 h 5036695"/>
              <a:gd name="connsiteX2" fmla="*/ 119921 w 6625652"/>
              <a:gd name="connsiteY2" fmla="*/ 89941 h 5036695"/>
              <a:gd name="connsiteX3" fmla="*/ 164892 w 6625652"/>
              <a:gd name="connsiteY3" fmla="*/ 104931 h 5036695"/>
              <a:gd name="connsiteX4" fmla="*/ 254833 w 6625652"/>
              <a:gd name="connsiteY4" fmla="*/ 149901 h 5036695"/>
              <a:gd name="connsiteX5" fmla="*/ 299803 w 6625652"/>
              <a:gd name="connsiteY5" fmla="*/ 179881 h 5036695"/>
              <a:gd name="connsiteX6" fmla="*/ 389744 w 6625652"/>
              <a:gd name="connsiteY6" fmla="*/ 209862 h 5036695"/>
              <a:gd name="connsiteX7" fmla="*/ 479685 w 6625652"/>
              <a:gd name="connsiteY7" fmla="*/ 254832 h 5036695"/>
              <a:gd name="connsiteX8" fmla="*/ 599606 w 6625652"/>
              <a:gd name="connsiteY8" fmla="*/ 314793 h 5036695"/>
              <a:gd name="connsiteX9" fmla="*/ 644577 w 6625652"/>
              <a:gd name="connsiteY9" fmla="*/ 329783 h 5036695"/>
              <a:gd name="connsiteX10" fmla="*/ 689547 w 6625652"/>
              <a:gd name="connsiteY10" fmla="*/ 344773 h 5036695"/>
              <a:gd name="connsiteX11" fmla="*/ 719528 w 6625652"/>
              <a:gd name="connsiteY11" fmla="*/ 374754 h 5036695"/>
              <a:gd name="connsiteX12" fmla="*/ 809469 w 6625652"/>
              <a:gd name="connsiteY12" fmla="*/ 404734 h 5036695"/>
              <a:gd name="connsiteX13" fmla="*/ 854439 w 6625652"/>
              <a:gd name="connsiteY13" fmla="*/ 434714 h 5036695"/>
              <a:gd name="connsiteX14" fmla="*/ 944380 w 6625652"/>
              <a:gd name="connsiteY14" fmla="*/ 464695 h 5036695"/>
              <a:gd name="connsiteX15" fmla="*/ 1034321 w 6625652"/>
              <a:gd name="connsiteY15" fmla="*/ 494675 h 5036695"/>
              <a:gd name="connsiteX16" fmla="*/ 1124262 w 6625652"/>
              <a:gd name="connsiteY16" fmla="*/ 524655 h 5036695"/>
              <a:gd name="connsiteX17" fmla="*/ 1169233 w 6625652"/>
              <a:gd name="connsiteY17" fmla="*/ 539645 h 5036695"/>
              <a:gd name="connsiteX18" fmla="*/ 1199213 w 6625652"/>
              <a:gd name="connsiteY18" fmla="*/ 584616 h 5036695"/>
              <a:gd name="connsiteX19" fmla="*/ 1274164 w 6625652"/>
              <a:gd name="connsiteY19" fmla="*/ 659567 h 5036695"/>
              <a:gd name="connsiteX20" fmla="*/ 1304144 w 6625652"/>
              <a:gd name="connsiteY20" fmla="*/ 704537 h 5036695"/>
              <a:gd name="connsiteX21" fmla="*/ 1349115 w 6625652"/>
              <a:gd name="connsiteY21" fmla="*/ 719527 h 5036695"/>
              <a:gd name="connsiteX22" fmla="*/ 1439056 w 6625652"/>
              <a:gd name="connsiteY22" fmla="*/ 779488 h 5036695"/>
              <a:gd name="connsiteX23" fmla="*/ 1528997 w 6625652"/>
              <a:gd name="connsiteY23" fmla="*/ 884419 h 5036695"/>
              <a:gd name="connsiteX24" fmla="*/ 1573967 w 6625652"/>
              <a:gd name="connsiteY24" fmla="*/ 899409 h 5036695"/>
              <a:gd name="connsiteX25" fmla="*/ 1678898 w 6625652"/>
              <a:gd name="connsiteY25" fmla="*/ 1034321 h 5036695"/>
              <a:gd name="connsiteX26" fmla="*/ 1723869 w 6625652"/>
              <a:gd name="connsiteY26" fmla="*/ 1124262 h 5036695"/>
              <a:gd name="connsiteX27" fmla="*/ 1753849 w 6625652"/>
              <a:gd name="connsiteY27" fmla="*/ 1229193 h 5036695"/>
              <a:gd name="connsiteX28" fmla="*/ 1813810 w 6625652"/>
              <a:gd name="connsiteY28" fmla="*/ 1304144 h 5036695"/>
              <a:gd name="connsiteX29" fmla="*/ 1843790 w 6625652"/>
              <a:gd name="connsiteY29" fmla="*/ 1349114 h 5036695"/>
              <a:gd name="connsiteX30" fmla="*/ 1858780 w 6625652"/>
              <a:gd name="connsiteY30" fmla="*/ 1394085 h 5036695"/>
              <a:gd name="connsiteX31" fmla="*/ 1933731 w 6625652"/>
              <a:gd name="connsiteY31" fmla="*/ 1469036 h 5036695"/>
              <a:gd name="connsiteX32" fmla="*/ 1963711 w 6625652"/>
              <a:gd name="connsiteY32" fmla="*/ 1558977 h 5036695"/>
              <a:gd name="connsiteX33" fmla="*/ 1978702 w 6625652"/>
              <a:gd name="connsiteY33" fmla="*/ 1618937 h 5036695"/>
              <a:gd name="connsiteX34" fmla="*/ 2098623 w 6625652"/>
              <a:gd name="connsiteY34" fmla="*/ 1768839 h 5036695"/>
              <a:gd name="connsiteX35" fmla="*/ 2188564 w 6625652"/>
              <a:gd name="connsiteY35" fmla="*/ 1828800 h 5036695"/>
              <a:gd name="connsiteX36" fmla="*/ 2203554 w 6625652"/>
              <a:gd name="connsiteY36" fmla="*/ 1873770 h 5036695"/>
              <a:gd name="connsiteX37" fmla="*/ 2353456 w 6625652"/>
              <a:gd name="connsiteY37" fmla="*/ 1918741 h 5036695"/>
              <a:gd name="connsiteX38" fmla="*/ 2443397 w 6625652"/>
              <a:gd name="connsiteY38" fmla="*/ 1948721 h 5036695"/>
              <a:gd name="connsiteX39" fmla="*/ 2503357 w 6625652"/>
              <a:gd name="connsiteY39" fmla="*/ 1963711 h 5036695"/>
              <a:gd name="connsiteX40" fmla="*/ 2548328 w 6625652"/>
              <a:gd name="connsiteY40" fmla="*/ 1978701 h 5036695"/>
              <a:gd name="connsiteX41" fmla="*/ 2683239 w 6625652"/>
              <a:gd name="connsiteY41" fmla="*/ 1993691 h 5036695"/>
              <a:gd name="connsiteX42" fmla="*/ 2743200 w 6625652"/>
              <a:gd name="connsiteY42" fmla="*/ 2008681 h 5036695"/>
              <a:gd name="connsiteX43" fmla="*/ 2803161 w 6625652"/>
              <a:gd name="connsiteY43" fmla="*/ 2068642 h 5036695"/>
              <a:gd name="connsiteX44" fmla="*/ 2878111 w 6625652"/>
              <a:gd name="connsiteY44" fmla="*/ 2218544 h 5036695"/>
              <a:gd name="connsiteX45" fmla="*/ 2923082 w 6625652"/>
              <a:gd name="connsiteY45" fmla="*/ 2293495 h 5036695"/>
              <a:gd name="connsiteX46" fmla="*/ 2938072 w 6625652"/>
              <a:gd name="connsiteY46" fmla="*/ 2338465 h 5036695"/>
              <a:gd name="connsiteX47" fmla="*/ 2998033 w 6625652"/>
              <a:gd name="connsiteY47" fmla="*/ 2413416 h 5036695"/>
              <a:gd name="connsiteX48" fmla="*/ 3043003 w 6625652"/>
              <a:gd name="connsiteY48" fmla="*/ 2443396 h 5036695"/>
              <a:gd name="connsiteX49" fmla="*/ 3072983 w 6625652"/>
              <a:gd name="connsiteY49" fmla="*/ 2473377 h 5036695"/>
              <a:gd name="connsiteX50" fmla="*/ 3207895 w 6625652"/>
              <a:gd name="connsiteY50" fmla="*/ 2518347 h 5036695"/>
              <a:gd name="connsiteX51" fmla="*/ 3252865 w 6625652"/>
              <a:gd name="connsiteY51" fmla="*/ 2533337 h 5036695"/>
              <a:gd name="connsiteX52" fmla="*/ 3297836 w 6625652"/>
              <a:gd name="connsiteY52" fmla="*/ 2548327 h 5036695"/>
              <a:gd name="connsiteX53" fmla="*/ 3327816 w 6625652"/>
              <a:gd name="connsiteY53" fmla="*/ 2578308 h 5036695"/>
              <a:gd name="connsiteX54" fmla="*/ 3372787 w 6625652"/>
              <a:gd name="connsiteY54" fmla="*/ 2593298 h 5036695"/>
              <a:gd name="connsiteX55" fmla="*/ 3417757 w 6625652"/>
              <a:gd name="connsiteY55" fmla="*/ 2623278 h 5036695"/>
              <a:gd name="connsiteX56" fmla="*/ 3522688 w 6625652"/>
              <a:gd name="connsiteY56" fmla="*/ 2698229 h 5036695"/>
              <a:gd name="connsiteX57" fmla="*/ 3612629 w 6625652"/>
              <a:gd name="connsiteY57" fmla="*/ 2728209 h 5036695"/>
              <a:gd name="connsiteX58" fmla="*/ 3642610 w 6625652"/>
              <a:gd name="connsiteY58" fmla="*/ 2758190 h 5036695"/>
              <a:gd name="connsiteX59" fmla="*/ 3807502 w 6625652"/>
              <a:gd name="connsiteY59" fmla="*/ 2758190 h 5036695"/>
              <a:gd name="connsiteX60" fmla="*/ 3852472 w 6625652"/>
              <a:gd name="connsiteY60" fmla="*/ 2743200 h 5036695"/>
              <a:gd name="connsiteX61" fmla="*/ 3897442 w 6625652"/>
              <a:gd name="connsiteY61" fmla="*/ 2773180 h 5036695"/>
              <a:gd name="connsiteX62" fmla="*/ 3957403 w 6625652"/>
              <a:gd name="connsiteY62" fmla="*/ 2848131 h 5036695"/>
              <a:gd name="connsiteX63" fmla="*/ 3972393 w 6625652"/>
              <a:gd name="connsiteY63" fmla="*/ 2953062 h 5036695"/>
              <a:gd name="connsiteX64" fmla="*/ 4002374 w 6625652"/>
              <a:gd name="connsiteY64" fmla="*/ 3013022 h 5036695"/>
              <a:gd name="connsiteX65" fmla="*/ 4092315 w 6625652"/>
              <a:gd name="connsiteY65" fmla="*/ 3132944 h 5036695"/>
              <a:gd name="connsiteX66" fmla="*/ 4137285 w 6625652"/>
              <a:gd name="connsiteY66" fmla="*/ 3252865 h 5036695"/>
              <a:gd name="connsiteX67" fmla="*/ 4182256 w 6625652"/>
              <a:gd name="connsiteY67" fmla="*/ 3327816 h 5036695"/>
              <a:gd name="connsiteX68" fmla="*/ 4242216 w 6625652"/>
              <a:gd name="connsiteY68" fmla="*/ 3462727 h 5036695"/>
              <a:gd name="connsiteX69" fmla="*/ 4272197 w 6625652"/>
              <a:gd name="connsiteY69" fmla="*/ 3567659 h 5036695"/>
              <a:gd name="connsiteX70" fmla="*/ 4302177 w 6625652"/>
              <a:gd name="connsiteY70" fmla="*/ 3657600 h 5036695"/>
              <a:gd name="connsiteX71" fmla="*/ 4347147 w 6625652"/>
              <a:gd name="connsiteY71" fmla="*/ 3687580 h 5036695"/>
              <a:gd name="connsiteX72" fmla="*/ 4392118 w 6625652"/>
              <a:gd name="connsiteY72" fmla="*/ 3762531 h 5036695"/>
              <a:gd name="connsiteX73" fmla="*/ 4422098 w 6625652"/>
              <a:gd name="connsiteY73" fmla="*/ 3807501 h 5036695"/>
              <a:gd name="connsiteX74" fmla="*/ 4467069 w 6625652"/>
              <a:gd name="connsiteY74" fmla="*/ 3837481 h 5036695"/>
              <a:gd name="connsiteX75" fmla="*/ 4542020 w 6625652"/>
              <a:gd name="connsiteY75" fmla="*/ 3882452 h 5036695"/>
              <a:gd name="connsiteX76" fmla="*/ 4572000 w 6625652"/>
              <a:gd name="connsiteY76" fmla="*/ 3927422 h 5036695"/>
              <a:gd name="connsiteX77" fmla="*/ 4616970 w 6625652"/>
              <a:gd name="connsiteY77" fmla="*/ 3957403 h 5036695"/>
              <a:gd name="connsiteX78" fmla="*/ 4736892 w 6625652"/>
              <a:gd name="connsiteY78" fmla="*/ 4047344 h 5036695"/>
              <a:gd name="connsiteX79" fmla="*/ 5072776 w 6625652"/>
              <a:gd name="connsiteY79" fmla="*/ 3967917 h 5036695"/>
              <a:gd name="connsiteX80" fmla="*/ 5336498 w 6625652"/>
              <a:gd name="connsiteY80" fmla="*/ 4302177 h 5036695"/>
              <a:gd name="connsiteX81" fmla="*/ 5366479 w 6625652"/>
              <a:gd name="connsiteY81" fmla="*/ 4332157 h 5036695"/>
              <a:gd name="connsiteX82" fmla="*/ 5456420 w 6625652"/>
              <a:gd name="connsiteY82" fmla="*/ 4362137 h 5036695"/>
              <a:gd name="connsiteX83" fmla="*/ 5546361 w 6625652"/>
              <a:gd name="connsiteY83" fmla="*/ 4392118 h 5036695"/>
              <a:gd name="connsiteX84" fmla="*/ 5591331 w 6625652"/>
              <a:gd name="connsiteY84" fmla="*/ 4407108 h 5036695"/>
              <a:gd name="connsiteX85" fmla="*/ 5621311 w 6625652"/>
              <a:gd name="connsiteY85" fmla="*/ 4452078 h 5036695"/>
              <a:gd name="connsiteX86" fmla="*/ 5741233 w 6625652"/>
              <a:gd name="connsiteY86" fmla="*/ 4467068 h 5036695"/>
              <a:gd name="connsiteX87" fmla="*/ 5786203 w 6625652"/>
              <a:gd name="connsiteY87" fmla="*/ 4482059 h 5036695"/>
              <a:gd name="connsiteX88" fmla="*/ 5921115 w 6625652"/>
              <a:gd name="connsiteY88" fmla="*/ 4512039 h 5036695"/>
              <a:gd name="connsiteX89" fmla="*/ 5996065 w 6625652"/>
              <a:gd name="connsiteY89" fmla="*/ 4661941 h 5036695"/>
              <a:gd name="connsiteX90" fmla="*/ 6071016 w 6625652"/>
              <a:gd name="connsiteY90" fmla="*/ 4751881 h 5036695"/>
              <a:gd name="connsiteX91" fmla="*/ 6160957 w 6625652"/>
              <a:gd name="connsiteY91" fmla="*/ 4811842 h 5036695"/>
              <a:gd name="connsiteX92" fmla="*/ 6190938 w 6625652"/>
              <a:gd name="connsiteY92" fmla="*/ 4841822 h 5036695"/>
              <a:gd name="connsiteX93" fmla="*/ 6280879 w 6625652"/>
              <a:gd name="connsiteY93" fmla="*/ 4871803 h 5036695"/>
              <a:gd name="connsiteX94" fmla="*/ 6460761 w 6625652"/>
              <a:gd name="connsiteY94" fmla="*/ 4946754 h 5036695"/>
              <a:gd name="connsiteX95" fmla="*/ 6550702 w 6625652"/>
              <a:gd name="connsiteY95" fmla="*/ 4976734 h 5036695"/>
              <a:gd name="connsiteX96" fmla="*/ 6580682 w 6625652"/>
              <a:gd name="connsiteY96" fmla="*/ 5021704 h 5036695"/>
              <a:gd name="connsiteX97" fmla="*/ 6625652 w 6625652"/>
              <a:gd name="connsiteY97" fmla="*/ 5036695 h 5036695"/>
              <a:gd name="connsiteX0" fmla="*/ 0 w 6625652"/>
              <a:gd name="connsiteY0" fmla="*/ 0 h 5036695"/>
              <a:gd name="connsiteX1" fmla="*/ 89941 w 6625652"/>
              <a:gd name="connsiteY1" fmla="*/ 59960 h 5036695"/>
              <a:gd name="connsiteX2" fmla="*/ 119921 w 6625652"/>
              <a:gd name="connsiteY2" fmla="*/ 89941 h 5036695"/>
              <a:gd name="connsiteX3" fmla="*/ 164892 w 6625652"/>
              <a:gd name="connsiteY3" fmla="*/ 104931 h 5036695"/>
              <a:gd name="connsiteX4" fmla="*/ 254833 w 6625652"/>
              <a:gd name="connsiteY4" fmla="*/ 149901 h 5036695"/>
              <a:gd name="connsiteX5" fmla="*/ 299803 w 6625652"/>
              <a:gd name="connsiteY5" fmla="*/ 179881 h 5036695"/>
              <a:gd name="connsiteX6" fmla="*/ 389744 w 6625652"/>
              <a:gd name="connsiteY6" fmla="*/ 209862 h 5036695"/>
              <a:gd name="connsiteX7" fmla="*/ 479685 w 6625652"/>
              <a:gd name="connsiteY7" fmla="*/ 254832 h 5036695"/>
              <a:gd name="connsiteX8" fmla="*/ 599606 w 6625652"/>
              <a:gd name="connsiteY8" fmla="*/ 314793 h 5036695"/>
              <a:gd name="connsiteX9" fmla="*/ 644577 w 6625652"/>
              <a:gd name="connsiteY9" fmla="*/ 329783 h 5036695"/>
              <a:gd name="connsiteX10" fmla="*/ 689547 w 6625652"/>
              <a:gd name="connsiteY10" fmla="*/ 344773 h 5036695"/>
              <a:gd name="connsiteX11" fmla="*/ 719528 w 6625652"/>
              <a:gd name="connsiteY11" fmla="*/ 374754 h 5036695"/>
              <a:gd name="connsiteX12" fmla="*/ 809469 w 6625652"/>
              <a:gd name="connsiteY12" fmla="*/ 404734 h 5036695"/>
              <a:gd name="connsiteX13" fmla="*/ 854439 w 6625652"/>
              <a:gd name="connsiteY13" fmla="*/ 434714 h 5036695"/>
              <a:gd name="connsiteX14" fmla="*/ 944380 w 6625652"/>
              <a:gd name="connsiteY14" fmla="*/ 464695 h 5036695"/>
              <a:gd name="connsiteX15" fmla="*/ 1034321 w 6625652"/>
              <a:gd name="connsiteY15" fmla="*/ 494675 h 5036695"/>
              <a:gd name="connsiteX16" fmla="*/ 1124262 w 6625652"/>
              <a:gd name="connsiteY16" fmla="*/ 524655 h 5036695"/>
              <a:gd name="connsiteX17" fmla="*/ 1169233 w 6625652"/>
              <a:gd name="connsiteY17" fmla="*/ 539645 h 5036695"/>
              <a:gd name="connsiteX18" fmla="*/ 1199213 w 6625652"/>
              <a:gd name="connsiteY18" fmla="*/ 584616 h 5036695"/>
              <a:gd name="connsiteX19" fmla="*/ 1274164 w 6625652"/>
              <a:gd name="connsiteY19" fmla="*/ 659567 h 5036695"/>
              <a:gd name="connsiteX20" fmla="*/ 1304144 w 6625652"/>
              <a:gd name="connsiteY20" fmla="*/ 704537 h 5036695"/>
              <a:gd name="connsiteX21" fmla="*/ 1349115 w 6625652"/>
              <a:gd name="connsiteY21" fmla="*/ 719527 h 5036695"/>
              <a:gd name="connsiteX22" fmla="*/ 1439056 w 6625652"/>
              <a:gd name="connsiteY22" fmla="*/ 779488 h 5036695"/>
              <a:gd name="connsiteX23" fmla="*/ 1528997 w 6625652"/>
              <a:gd name="connsiteY23" fmla="*/ 884419 h 5036695"/>
              <a:gd name="connsiteX24" fmla="*/ 1573967 w 6625652"/>
              <a:gd name="connsiteY24" fmla="*/ 899409 h 5036695"/>
              <a:gd name="connsiteX25" fmla="*/ 1678898 w 6625652"/>
              <a:gd name="connsiteY25" fmla="*/ 1034321 h 5036695"/>
              <a:gd name="connsiteX26" fmla="*/ 1723869 w 6625652"/>
              <a:gd name="connsiteY26" fmla="*/ 1124262 h 5036695"/>
              <a:gd name="connsiteX27" fmla="*/ 1753849 w 6625652"/>
              <a:gd name="connsiteY27" fmla="*/ 1229193 h 5036695"/>
              <a:gd name="connsiteX28" fmla="*/ 1813810 w 6625652"/>
              <a:gd name="connsiteY28" fmla="*/ 1304144 h 5036695"/>
              <a:gd name="connsiteX29" fmla="*/ 1843790 w 6625652"/>
              <a:gd name="connsiteY29" fmla="*/ 1349114 h 5036695"/>
              <a:gd name="connsiteX30" fmla="*/ 1858780 w 6625652"/>
              <a:gd name="connsiteY30" fmla="*/ 1394085 h 5036695"/>
              <a:gd name="connsiteX31" fmla="*/ 1933731 w 6625652"/>
              <a:gd name="connsiteY31" fmla="*/ 1469036 h 5036695"/>
              <a:gd name="connsiteX32" fmla="*/ 1963711 w 6625652"/>
              <a:gd name="connsiteY32" fmla="*/ 1558977 h 5036695"/>
              <a:gd name="connsiteX33" fmla="*/ 1978702 w 6625652"/>
              <a:gd name="connsiteY33" fmla="*/ 1618937 h 5036695"/>
              <a:gd name="connsiteX34" fmla="*/ 2098623 w 6625652"/>
              <a:gd name="connsiteY34" fmla="*/ 1768839 h 5036695"/>
              <a:gd name="connsiteX35" fmla="*/ 2188564 w 6625652"/>
              <a:gd name="connsiteY35" fmla="*/ 1828800 h 5036695"/>
              <a:gd name="connsiteX36" fmla="*/ 2203554 w 6625652"/>
              <a:gd name="connsiteY36" fmla="*/ 1873770 h 5036695"/>
              <a:gd name="connsiteX37" fmla="*/ 2353456 w 6625652"/>
              <a:gd name="connsiteY37" fmla="*/ 1918741 h 5036695"/>
              <a:gd name="connsiteX38" fmla="*/ 2443397 w 6625652"/>
              <a:gd name="connsiteY38" fmla="*/ 1948721 h 5036695"/>
              <a:gd name="connsiteX39" fmla="*/ 2503357 w 6625652"/>
              <a:gd name="connsiteY39" fmla="*/ 1963711 h 5036695"/>
              <a:gd name="connsiteX40" fmla="*/ 2548328 w 6625652"/>
              <a:gd name="connsiteY40" fmla="*/ 1978701 h 5036695"/>
              <a:gd name="connsiteX41" fmla="*/ 2683239 w 6625652"/>
              <a:gd name="connsiteY41" fmla="*/ 1993691 h 5036695"/>
              <a:gd name="connsiteX42" fmla="*/ 2743200 w 6625652"/>
              <a:gd name="connsiteY42" fmla="*/ 2008681 h 5036695"/>
              <a:gd name="connsiteX43" fmla="*/ 2803161 w 6625652"/>
              <a:gd name="connsiteY43" fmla="*/ 2068642 h 5036695"/>
              <a:gd name="connsiteX44" fmla="*/ 2878111 w 6625652"/>
              <a:gd name="connsiteY44" fmla="*/ 2218544 h 5036695"/>
              <a:gd name="connsiteX45" fmla="*/ 2923082 w 6625652"/>
              <a:gd name="connsiteY45" fmla="*/ 2293495 h 5036695"/>
              <a:gd name="connsiteX46" fmla="*/ 2938072 w 6625652"/>
              <a:gd name="connsiteY46" fmla="*/ 2338465 h 5036695"/>
              <a:gd name="connsiteX47" fmla="*/ 2998033 w 6625652"/>
              <a:gd name="connsiteY47" fmla="*/ 2413416 h 5036695"/>
              <a:gd name="connsiteX48" fmla="*/ 3043003 w 6625652"/>
              <a:gd name="connsiteY48" fmla="*/ 2443396 h 5036695"/>
              <a:gd name="connsiteX49" fmla="*/ 3072983 w 6625652"/>
              <a:gd name="connsiteY49" fmla="*/ 2473377 h 5036695"/>
              <a:gd name="connsiteX50" fmla="*/ 3207895 w 6625652"/>
              <a:gd name="connsiteY50" fmla="*/ 2518347 h 5036695"/>
              <a:gd name="connsiteX51" fmla="*/ 3252865 w 6625652"/>
              <a:gd name="connsiteY51" fmla="*/ 2533337 h 5036695"/>
              <a:gd name="connsiteX52" fmla="*/ 3297836 w 6625652"/>
              <a:gd name="connsiteY52" fmla="*/ 2548327 h 5036695"/>
              <a:gd name="connsiteX53" fmla="*/ 3327816 w 6625652"/>
              <a:gd name="connsiteY53" fmla="*/ 2578308 h 5036695"/>
              <a:gd name="connsiteX54" fmla="*/ 3372787 w 6625652"/>
              <a:gd name="connsiteY54" fmla="*/ 2593298 h 5036695"/>
              <a:gd name="connsiteX55" fmla="*/ 3417757 w 6625652"/>
              <a:gd name="connsiteY55" fmla="*/ 2623278 h 5036695"/>
              <a:gd name="connsiteX56" fmla="*/ 3522688 w 6625652"/>
              <a:gd name="connsiteY56" fmla="*/ 2698229 h 5036695"/>
              <a:gd name="connsiteX57" fmla="*/ 3612629 w 6625652"/>
              <a:gd name="connsiteY57" fmla="*/ 2728209 h 5036695"/>
              <a:gd name="connsiteX58" fmla="*/ 3642610 w 6625652"/>
              <a:gd name="connsiteY58" fmla="*/ 2758190 h 5036695"/>
              <a:gd name="connsiteX59" fmla="*/ 3807502 w 6625652"/>
              <a:gd name="connsiteY59" fmla="*/ 2758190 h 5036695"/>
              <a:gd name="connsiteX60" fmla="*/ 3852472 w 6625652"/>
              <a:gd name="connsiteY60" fmla="*/ 2743200 h 5036695"/>
              <a:gd name="connsiteX61" fmla="*/ 3897442 w 6625652"/>
              <a:gd name="connsiteY61" fmla="*/ 2773180 h 5036695"/>
              <a:gd name="connsiteX62" fmla="*/ 3957403 w 6625652"/>
              <a:gd name="connsiteY62" fmla="*/ 2848131 h 5036695"/>
              <a:gd name="connsiteX63" fmla="*/ 3972393 w 6625652"/>
              <a:gd name="connsiteY63" fmla="*/ 2953062 h 5036695"/>
              <a:gd name="connsiteX64" fmla="*/ 4002374 w 6625652"/>
              <a:gd name="connsiteY64" fmla="*/ 3013022 h 5036695"/>
              <a:gd name="connsiteX65" fmla="*/ 4092315 w 6625652"/>
              <a:gd name="connsiteY65" fmla="*/ 3132944 h 5036695"/>
              <a:gd name="connsiteX66" fmla="*/ 4137285 w 6625652"/>
              <a:gd name="connsiteY66" fmla="*/ 3252865 h 5036695"/>
              <a:gd name="connsiteX67" fmla="*/ 4182256 w 6625652"/>
              <a:gd name="connsiteY67" fmla="*/ 3327816 h 5036695"/>
              <a:gd name="connsiteX68" fmla="*/ 4242216 w 6625652"/>
              <a:gd name="connsiteY68" fmla="*/ 3462727 h 5036695"/>
              <a:gd name="connsiteX69" fmla="*/ 4272197 w 6625652"/>
              <a:gd name="connsiteY69" fmla="*/ 3567659 h 5036695"/>
              <a:gd name="connsiteX70" fmla="*/ 4302177 w 6625652"/>
              <a:gd name="connsiteY70" fmla="*/ 3657600 h 5036695"/>
              <a:gd name="connsiteX71" fmla="*/ 4347147 w 6625652"/>
              <a:gd name="connsiteY71" fmla="*/ 3687580 h 5036695"/>
              <a:gd name="connsiteX72" fmla="*/ 4392118 w 6625652"/>
              <a:gd name="connsiteY72" fmla="*/ 3762531 h 5036695"/>
              <a:gd name="connsiteX73" fmla="*/ 4422098 w 6625652"/>
              <a:gd name="connsiteY73" fmla="*/ 3807501 h 5036695"/>
              <a:gd name="connsiteX74" fmla="*/ 4467069 w 6625652"/>
              <a:gd name="connsiteY74" fmla="*/ 3837481 h 5036695"/>
              <a:gd name="connsiteX75" fmla="*/ 4542020 w 6625652"/>
              <a:gd name="connsiteY75" fmla="*/ 3882452 h 5036695"/>
              <a:gd name="connsiteX76" fmla="*/ 4572000 w 6625652"/>
              <a:gd name="connsiteY76" fmla="*/ 3927422 h 5036695"/>
              <a:gd name="connsiteX77" fmla="*/ 4616970 w 6625652"/>
              <a:gd name="connsiteY77" fmla="*/ 3957403 h 5036695"/>
              <a:gd name="connsiteX78" fmla="*/ 4736892 w 6625652"/>
              <a:gd name="connsiteY78" fmla="*/ 3833006 h 5036695"/>
              <a:gd name="connsiteX79" fmla="*/ 5072776 w 6625652"/>
              <a:gd name="connsiteY79" fmla="*/ 3967917 h 5036695"/>
              <a:gd name="connsiteX80" fmla="*/ 5336498 w 6625652"/>
              <a:gd name="connsiteY80" fmla="*/ 4302177 h 5036695"/>
              <a:gd name="connsiteX81" fmla="*/ 5366479 w 6625652"/>
              <a:gd name="connsiteY81" fmla="*/ 4332157 h 5036695"/>
              <a:gd name="connsiteX82" fmla="*/ 5456420 w 6625652"/>
              <a:gd name="connsiteY82" fmla="*/ 4362137 h 5036695"/>
              <a:gd name="connsiteX83" fmla="*/ 5546361 w 6625652"/>
              <a:gd name="connsiteY83" fmla="*/ 4392118 h 5036695"/>
              <a:gd name="connsiteX84" fmla="*/ 5591331 w 6625652"/>
              <a:gd name="connsiteY84" fmla="*/ 4407108 h 5036695"/>
              <a:gd name="connsiteX85" fmla="*/ 5621311 w 6625652"/>
              <a:gd name="connsiteY85" fmla="*/ 4452078 h 5036695"/>
              <a:gd name="connsiteX86" fmla="*/ 5741233 w 6625652"/>
              <a:gd name="connsiteY86" fmla="*/ 4467068 h 5036695"/>
              <a:gd name="connsiteX87" fmla="*/ 5786203 w 6625652"/>
              <a:gd name="connsiteY87" fmla="*/ 4482059 h 5036695"/>
              <a:gd name="connsiteX88" fmla="*/ 5921115 w 6625652"/>
              <a:gd name="connsiteY88" fmla="*/ 4512039 h 5036695"/>
              <a:gd name="connsiteX89" fmla="*/ 5996065 w 6625652"/>
              <a:gd name="connsiteY89" fmla="*/ 4661941 h 5036695"/>
              <a:gd name="connsiteX90" fmla="*/ 6071016 w 6625652"/>
              <a:gd name="connsiteY90" fmla="*/ 4751881 h 5036695"/>
              <a:gd name="connsiteX91" fmla="*/ 6160957 w 6625652"/>
              <a:gd name="connsiteY91" fmla="*/ 4811842 h 5036695"/>
              <a:gd name="connsiteX92" fmla="*/ 6190938 w 6625652"/>
              <a:gd name="connsiteY92" fmla="*/ 4841822 h 5036695"/>
              <a:gd name="connsiteX93" fmla="*/ 6280879 w 6625652"/>
              <a:gd name="connsiteY93" fmla="*/ 4871803 h 5036695"/>
              <a:gd name="connsiteX94" fmla="*/ 6460761 w 6625652"/>
              <a:gd name="connsiteY94" fmla="*/ 4946754 h 5036695"/>
              <a:gd name="connsiteX95" fmla="*/ 6550702 w 6625652"/>
              <a:gd name="connsiteY95" fmla="*/ 4976734 h 5036695"/>
              <a:gd name="connsiteX96" fmla="*/ 6580682 w 6625652"/>
              <a:gd name="connsiteY96" fmla="*/ 5021704 h 5036695"/>
              <a:gd name="connsiteX97" fmla="*/ 6625652 w 6625652"/>
              <a:gd name="connsiteY97" fmla="*/ 5036695 h 5036695"/>
              <a:gd name="connsiteX0" fmla="*/ 0 w 6625652"/>
              <a:gd name="connsiteY0" fmla="*/ 0 h 5036695"/>
              <a:gd name="connsiteX1" fmla="*/ 89941 w 6625652"/>
              <a:gd name="connsiteY1" fmla="*/ 59960 h 5036695"/>
              <a:gd name="connsiteX2" fmla="*/ 119921 w 6625652"/>
              <a:gd name="connsiteY2" fmla="*/ 89941 h 5036695"/>
              <a:gd name="connsiteX3" fmla="*/ 164892 w 6625652"/>
              <a:gd name="connsiteY3" fmla="*/ 104931 h 5036695"/>
              <a:gd name="connsiteX4" fmla="*/ 254833 w 6625652"/>
              <a:gd name="connsiteY4" fmla="*/ 149901 h 5036695"/>
              <a:gd name="connsiteX5" fmla="*/ 299803 w 6625652"/>
              <a:gd name="connsiteY5" fmla="*/ 179881 h 5036695"/>
              <a:gd name="connsiteX6" fmla="*/ 389744 w 6625652"/>
              <a:gd name="connsiteY6" fmla="*/ 209862 h 5036695"/>
              <a:gd name="connsiteX7" fmla="*/ 479685 w 6625652"/>
              <a:gd name="connsiteY7" fmla="*/ 254832 h 5036695"/>
              <a:gd name="connsiteX8" fmla="*/ 599606 w 6625652"/>
              <a:gd name="connsiteY8" fmla="*/ 314793 h 5036695"/>
              <a:gd name="connsiteX9" fmla="*/ 644577 w 6625652"/>
              <a:gd name="connsiteY9" fmla="*/ 329783 h 5036695"/>
              <a:gd name="connsiteX10" fmla="*/ 689547 w 6625652"/>
              <a:gd name="connsiteY10" fmla="*/ 344773 h 5036695"/>
              <a:gd name="connsiteX11" fmla="*/ 719528 w 6625652"/>
              <a:gd name="connsiteY11" fmla="*/ 374754 h 5036695"/>
              <a:gd name="connsiteX12" fmla="*/ 809469 w 6625652"/>
              <a:gd name="connsiteY12" fmla="*/ 404734 h 5036695"/>
              <a:gd name="connsiteX13" fmla="*/ 854439 w 6625652"/>
              <a:gd name="connsiteY13" fmla="*/ 434714 h 5036695"/>
              <a:gd name="connsiteX14" fmla="*/ 944380 w 6625652"/>
              <a:gd name="connsiteY14" fmla="*/ 464695 h 5036695"/>
              <a:gd name="connsiteX15" fmla="*/ 1034321 w 6625652"/>
              <a:gd name="connsiteY15" fmla="*/ 494675 h 5036695"/>
              <a:gd name="connsiteX16" fmla="*/ 1124262 w 6625652"/>
              <a:gd name="connsiteY16" fmla="*/ 524655 h 5036695"/>
              <a:gd name="connsiteX17" fmla="*/ 1169233 w 6625652"/>
              <a:gd name="connsiteY17" fmla="*/ 539645 h 5036695"/>
              <a:gd name="connsiteX18" fmla="*/ 1199213 w 6625652"/>
              <a:gd name="connsiteY18" fmla="*/ 584616 h 5036695"/>
              <a:gd name="connsiteX19" fmla="*/ 1274164 w 6625652"/>
              <a:gd name="connsiteY19" fmla="*/ 659567 h 5036695"/>
              <a:gd name="connsiteX20" fmla="*/ 1304144 w 6625652"/>
              <a:gd name="connsiteY20" fmla="*/ 704537 h 5036695"/>
              <a:gd name="connsiteX21" fmla="*/ 1349115 w 6625652"/>
              <a:gd name="connsiteY21" fmla="*/ 719527 h 5036695"/>
              <a:gd name="connsiteX22" fmla="*/ 1439056 w 6625652"/>
              <a:gd name="connsiteY22" fmla="*/ 779488 h 5036695"/>
              <a:gd name="connsiteX23" fmla="*/ 1528997 w 6625652"/>
              <a:gd name="connsiteY23" fmla="*/ 884419 h 5036695"/>
              <a:gd name="connsiteX24" fmla="*/ 1573967 w 6625652"/>
              <a:gd name="connsiteY24" fmla="*/ 899409 h 5036695"/>
              <a:gd name="connsiteX25" fmla="*/ 1678898 w 6625652"/>
              <a:gd name="connsiteY25" fmla="*/ 1034321 h 5036695"/>
              <a:gd name="connsiteX26" fmla="*/ 1723869 w 6625652"/>
              <a:gd name="connsiteY26" fmla="*/ 1124262 h 5036695"/>
              <a:gd name="connsiteX27" fmla="*/ 1753849 w 6625652"/>
              <a:gd name="connsiteY27" fmla="*/ 1229193 h 5036695"/>
              <a:gd name="connsiteX28" fmla="*/ 1813810 w 6625652"/>
              <a:gd name="connsiteY28" fmla="*/ 1304144 h 5036695"/>
              <a:gd name="connsiteX29" fmla="*/ 1843790 w 6625652"/>
              <a:gd name="connsiteY29" fmla="*/ 1349114 h 5036695"/>
              <a:gd name="connsiteX30" fmla="*/ 1858780 w 6625652"/>
              <a:gd name="connsiteY30" fmla="*/ 1394085 h 5036695"/>
              <a:gd name="connsiteX31" fmla="*/ 1933731 w 6625652"/>
              <a:gd name="connsiteY31" fmla="*/ 1469036 h 5036695"/>
              <a:gd name="connsiteX32" fmla="*/ 1963711 w 6625652"/>
              <a:gd name="connsiteY32" fmla="*/ 1558977 h 5036695"/>
              <a:gd name="connsiteX33" fmla="*/ 1978702 w 6625652"/>
              <a:gd name="connsiteY33" fmla="*/ 1618937 h 5036695"/>
              <a:gd name="connsiteX34" fmla="*/ 2098623 w 6625652"/>
              <a:gd name="connsiteY34" fmla="*/ 1768839 h 5036695"/>
              <a:gd name="connsiteX35" fmla="*/ 2188564 w 6625652"/>
              <a:gd name="connsiteY35" fmla="*/ 1828800 h 5036695"/>
              <a:gd name="connsiteX36" fmla="*/ 2203554 w 6625652"/>
              <a:gd name="connsiteY36" fmla="*/ 1873770 h 5036695"/>
              <a:gd name="connsiteX37" fmla="*/ 2353456 w 6625652"/>
              <a:gd name="connsiteY37" fmla="*/ 1918741 h 5036695"/>
              <a:gd name="connsiteX38" fmla="*/ 2443397 w 6625652"/>
              <a:gd name="connsiteY38" fmla="*/ 1948721 h 5036695"/>
              <a:gd name="connsiteX39" fmla="*/ 2503357 w 6625652"/>
              <a:gd name="connsiteY39" fmla="*/ 1963711 h 5036695"/>
              <a:gd name="connsiteX40" fmla="*/ 2548328 w 6625652"/>
              <a:gd name="connsiteY40" fmla="*/ 1978701 h 5036695"/>
              <a:gd name="connsiteX41" fmla="*/ 2683239 w 6625652"/>
              <a:gd name="connsiteY41" fmla="*/ 1993691 h 5036695"/>
              <a:gd name="connsiteX42" fmla="*/ 2743200 w 6625652"/>
              <a:gd name="connsiteY42" fmla="*/ 2008681 h 5036695"/>
              <a:gd name="connsiteX43" fmla="*/ 2803161 w 6625652"/>
              <a:gd name="connsiteY43" fmla="*/ 2068642 h 5036695"/>
              <a:gd name="connsiteX44" fmla="*/ 2878111 w 6625652"/>
              <a:gd name="connsiteY44" fmla="*/ 2218544 h 5036695"/>
              <a:gd name="connsiteX45" fmla="*/ 2923082 w 6625652"/>
              <a:gd name="connsiteY45" fmla="*/ 2293495 h 5036695"/>
              <a:gd name="connsiteX46" fmla="*/ 2938072 w 6625652"/>
              <a:gd name="connsiteY46" fmla="*/ 2338465 h 5036695"/>
              <a:gd name="connsiteX47" fmla="*/ 2998033 w 6625652"/>
              <a:gd name="connsiteY47" fmla="*/ 2413416 h 5036695"/>
              <a:gd name="connsiteX48" fmla="*/ 3043003 w 6625652"/>
              <a:gd name="connsiteY48" fmla="*/ 2443396 h 5036695"/>
              <a:gd name="connsiteX49" fmla="*/ 3072983 w 6625652"/>
              <a:gd name="connsiteY49" fmla="*/ 2473377 h 5036695"/>
              <a:gd name="connsiteX50" fmla="*/ 3207895 w 6625652"/>
              <a:gd name="connsiteY50" fmla="*/ 2518347 h 5036695"/>
              <a:gd name="connsiteX51" fmla="*/ 3252865 w 6625652"/>
              <a:gd name="connsiteY51" fmla="*/ 2533337 h 5036695"/>
              <a:gd name="connsiteX52" fmla="*/ 3297836 w 6625652"/>
              <a:gd name="connsiteY52" fmla="*/ 2548327 h 5036695"/>
              <a:gd name="connsiteX53" fmla="*/ 3327816 w 6625652"/>
              <a:gd name="connsiteY53" fmla="*/ 2578308 h 5036695"/>
              <a:gd name="connsiteX54" fmla="*/ 3372787 w 6625652"/>
              <a:gd name="connsiteY54" fmla="*/ 2593298 h 5036695"/>
              <a:gd name="connsiteX55" fmla="*/ 3417757 w 6625652"/>
              <a:gd name="connsiteY55" fmla="*/ 2623278 h 5036695"/>
              <a:gd name="connsiteX56" fmla="*/ 3522688 w 6625652"/>
              <a:gd name="connsiteY56" fmla="*/ 2698229 h 5036695"/>
              <a:gd name="connsiteX57" fmla="*/ 3612629 w 6625652"/>
              <a:gd name="connsiteY57" fmla="*/ 2728209 h 5036695"/>
              <a:gd name="connsiteX58" fmla="*/ 3642610 w 6625652"/>
              <a:gd name="connsiteY58" fmla="*/ 2758190 h 5036695"/>
              <a:gd name="connsiteX59" fmla="*/ 3807502 w 6625652"/>
              <a:gd name="connsiteY59" fmla="*/ 2758190 h 5036695"/>
              <a:gd name="connsiteX60" fmla="*/ 3852472 w 6625652"/>
              <a:gd name="connsiteY60" fmla="*/ 2743200 h 5036695"/>
              <a:gd name="connsiteX61" fmla="*/ 3897442 w 6625652"/>
              <a:gd name="connsiteY61" fmla="*/ 2773180 h 5036695"/>
              <a:gd name="connsiteX62" fmla="*/ 3957403 w 6625652"/>
              <a:gd name="connsiteY62" fmla="*/ 2848131 h 5036695"/>
              <a:gd name="connsiteX63" fmla="*/ 3972393 w 6625652"/>
              <a:gd name="connsiteY63" fmla="*/ 2953062 h 5036695"/>
              <a:gd name="connsiteX64" fmla="*/ 4002374 w 6625652"/>
              <a:gd name="connsiteY64" fmla="*/ 3013022 h 5036695"/>
              <a:gd name="connsiteX65" fmla="*/ 4092315 w 6625652"/>
              <a:gd name="connsiteY65" fmla="*/ 3132944 h 5036695"/>
              <a:gd name="connsiteX66" fmla="*/ 4137285 w 6625652"/>
              <a:gd name="connsiteY66" fmla="*/ 3252865 h 5036695"/>
              <a:gd name="connsiteX67" fmla="*/ 4182256 w 6625652"/>
              <a:gd name="connsiteY67" fmla="*/ 3327816 h 5036695"/>
              <a:gd name="connsiteX68" fmla="*/ 4242216 w 6625652"/>
              <a:gd name="connsiteY68" fmla="*/ 3462727 h 5036695"/>
              <a:gd name="connsiteX69" fmla="*/ 4272197 w 6625652"/>
              <a:gd name="connsiteY69" fmla="*/ 3567659 h 5036695"/>
              <a:gd name="connsiteX70" fmla="*/ 4302177 w 6625652"/>
              <a:gd name="connsiteY70" fmla="*/ 3657600 h 5036695"/>
              <a:gd name="connsiteX71" fmla="*/ 4347147 w 6625652"/>
              <a:gd name="connsiteY71" fmla="*/ 3687580 h 5036695"/>
              <a:gd name="connsiteX72" fmla="*/ 4392118 w 6625652"/>
              <a:gd name="connsiteY72" fmla="*/ 3762531 h 5036695"/>
              <a:gd name="connsiteX73" fmla="*/ 4422098 w 6625652"/>
              <a:gd name="connsiteY73" fmla="*/ 3807501 h 5036695"/>
              <a:gd name="connsiteX74" fmla="*/ 4467069 w 6625652"/>
              <a:gd name="connsiteY74" fmla="*/ 3837481 h 5036695"/>
              <a:gd name="connsiteX75" fmla="*/ 4542020 w 6625652"/>
              <a:gd name="connsiteY75" fmla="*/ 3882452 h 5036695"/>
              <a:gd name="connsiteX76" fmla="*/ 4572000 w 6625652"/>
              <a:gd name="connsiteY76" fmla="*/ 3927422 h 5036695"/>
              <a:gd name="connsiteX77" fmla="*/ 4616970 w 6625652"/>
              <a:gd name="connsiteY77" fmla="*/ 3957403 h 5036695"/>
              <a:gd name="connsiteX78" fmla="*/ 4736892 w 6625652"/>
              <a:gd name="connsiteY78" fmla="*/ 3833006 h 5036695"/>
              <a:gd name="connsiteX79" fmla="*/ 5072776 w 6625652"/>
              <a:gd name="connsiteY79" fmla="*/ 3967917 h 5036695"/>
              <a:gd name="connsiteX80" fmla="*/ 5336498 w 6625652"/>
              <a:gd name="connsiteY80" fmla="*/ 4302177 h 5036695"/>
              <a:gd name="connsiteX81" fmla="*/ 5366479 w 6625652"/>
              <a:gd name="connsiteY81" fmla="*/ 4332157 h 5036695"/>
              <a:gd name="connsiteX82" fmla="*/ 5456420 w 6625652"/>
              <a:gd name="connsiteY82" fmla="*/ 4362137 h 5036695"/>
              <a:gd name="connsiteX83" fmla="*/ 5546361 w 6625652"/>
              <a:gd name="connsiteY83" fmla="*/ 4392118 h 5036695"/>
              <a:gd name="connsiteX84" fmla="*/ 5591331 w 6625652"/>
              <a:gd name="connsiteY84" fmla="*/ 4407108 h 5036695"/>
              <a:gd name="connsiteX85" fmla="*/ 5621311 w 6625652"/>
              <a:gd name="connsiteY85" fmla="*/ 4452078 h 5036695"/>
              <a:gd name="connsiteX86" fmla="*/ 5741233 w 6625652"/>
              <a:gd name="connsiteY86" fmla="*/ 4467068 h 5036695"/>
              <a:gd name="connsiteX87" fmla="*/ 5786203 w 6625652"/>
              <a:gd name="connsiteY87" fmla="*/ 4482059 h 5036695"/>
              <a:gd name="connsiteX88" fmla="*/ 5921115 w 6625652"/>
              <a:gd name="connsiteY88" fmla="*/ 4512039 h 5036695"/>
              <a:gd name="connsiteX89" fmla="*/ 5996065 w 6625652"/>
              <a:gd name="connsiteY89" fmla="*/ 4661941 h 5036695"/>
              <a:gd name="connsiteX90" fmla="*/ 6071016 w 6625652"/>
              <a:gd name="connsiteY90" fmla="*/ 4751881 h 5036695"/>
              <a:gd name="connsiteX91" fmla="*/ 6160957 w 6625652"/>
              <a:gd name="connsiteY91" fmla="*/ 4811842 h 5036695"/>
              <a:gd name="connsiteX92" fmla="*/ 6190938 w 6625652"/>
              <a:gd name="connsiteY92" fmla="*/ 4841822 h 5036695"/>
              <a:gd name="connsiteX93" fmla="*/ 6280879 w 6625652"/>
              <a:gd name="connsiteY93" fmla="*/ 4871803 h 5036695"/>
              <a:gd name="connsiteX94" fmla="*/ 6460761 w 6625652"/>
              <a:gd name="connsiteY94" fmla="*/ 4946754 h 5036695"/>
              <a:gd name="connsiteX95" fmla="*/ 6550702 w 6625652"/>
              <a:gd name="connsiteY95" fmla="*/ 4976734 h 5036695"/>
              <a:gd name="connsiteX96" fmla="*/ 6580682 w 6625652"/>
              <a:gd name="connsiteY96" fmla="*/ 5021704 h 5036695"/>
              <a:gd name="connsiteX97" fmla="*/ 6625652 w 6625652"/>
              <a:gd name="connsiteY97" fmla="*/ 5036695 h 5036695"/>
              <a:gd name="connsiteX0" fmla="*/ 0 w 7403246"/>
              <a:gd name="connsiteY0" fmla="*/ 0 h 5322471"/>
              <a:gd name="connsiteX1" fmla="*/ 867535 w 7403246"/>
              <a:gd name="connsiteY1" fmla="*/ 345736 h 5322471"/>
              <a:gd name="connsiteX2" fmla="*/ 897515 w 7403246"/>
              <a:gd name="connsiteY2" fmla="*/ 375717 h 5322471"/>
              <a:gd name="connsiteX3" fmla="*/ 942486 w 7403246"/>
              <a:gd name="connsiteY3" fmla="*/ 390707 h 5322471"/>
              <a:gd name="connsiteX4" fmla="*/ 1032427 w 7403246"/>
              <a:gd name="connsiteY4" fmla="*/ 435677 h 5322471"/>
              <a:gd name="connsiteX5" fmla="*/ 1077397 w 7403246"/>
              <a:gd name="connsiteY5" fmla="*/ 465657 h 5322471"/>
              <a:gd name="connsiteX6" fmla="*/ 1167338 w 7403246"/>
              <a:gd name="connsiteY6" fmla="*/ 495638 h 5322471"/>
              <a:gd name="connsiteX7" fmla="*/ 1257279 w 7403246"/>
              <a:gd name="connsiteY7" fmla="*/ 540608 h 5322471"/>
              <a:gd name="connsiteX8" fmla="*/ 1377200 w 7403246"/>
              <a:gd name="connsiteY8" fmla="*/ 600569 h 5322471"/>
              <a:gd name="connsiteX9" fmla="*/ 1422171 w 7403246"/>
              <a:gd name="connsiteY9" fmla="*/ 615559 h 5322471"/>
              <a:gd name="connsiteX10" fmla="*/ 1467141 w 7403246"/>
              <a:gd name="connsiteY10" fmla="*/ 630549 h 5322471"/>
              <a:gd name="connsiteX11" fmla="*/ 1497122 w 7403246"/>
              <a:gd name="connsiteY11" fmla="*/ 660530 h 5322471"/>
              <a:gd name="connsiteX12" fmla="*/ 1587063 w 7403246"/>
              <a:gd name="connsiteY12" fmla="*/ 690510 h 5322471"/>
              <a:gd name="connsiteX13" fmla="*/ 1632033 w 7403246"/>
              <a:gd name="connsiteY13" fmla="*/ 720490 h 5322471"/>
              <a:gd name="connsiteX14" fmla="*/ 1721974 w 7403246"/>
              <a:gd name="connsiteY14" fmla="*/ 750471 h 5322471"/>
              <a:gd name="connsiteX15" fmla="*/ 1811915 w 7403246"/>
              <a:gd name="connsiteY15" fmla="*/ 780451 h 5322471"/>
              <a:gd name="connsiteX16" fmla="*/ 1901856 w 7403246"/>
              <a:gd name="connsiteY16" fmla="*/ 810431 h 5322471"/>
              <a:gd name="connsiteX17" fmla="*/ 1946827 w 7403246"/>
              <a:gd name="connsiteY17" fmla="*/ 825421 h 5322471"/>
              <a:gd name="connsiteX18" fmla="*/ 1976807 w 7403246"/>
              <a:gd name="connsiteY18" fmla="*/ 870392 h 5322471"/>
              <a:gd name="connsiteX19" fmla="*/ 2051758 w 7403246"/>
              <a:gd name="connsiteY19" fmla="*/ 945343 h 5322471"/>
              <a:gd name="connsiteX20" fmla="*/ 2081738 w 7403246"/>
              <a:gd name="connsiteY20" fmla="*/ 990313 h 5322471"/>
              <a:gd name="connsiteX21" fmla="*/ 2126709 w 7403246"/>
              <a:gd name="connsiteY21" fmla="*/ 1005303 h 5322471"/>
              <a:gd name="connsiteX22" fmla="*/ 2216650 w 7403246"/>
              <a:gd name="connsiteY22" fmla="*/ 1065264 h 5322471"/>
              <a:gd name="connsiteX23" fmla="*/ 2306591 w 7403246"/>
              <a:gd name="connsiteY23" fmla="*/ 1170195 h 5322471"/>
              <a:gd name="connsiteX24" fmla="*/ 2351561 w 7403246"/>
              <a:gd name="connsiteY24" fmla="*/ 1185185 h 5322471"/>
              <a:gd name="connsiteX25" fmla="*/ 2456492 w 7403246"/>
              <a:gd name="connsiteY25" fmla="*/ 1320097 h 5322471"/>
              <a:gd name="connsiteX26" fmla="*/ 2501463 w 7403246"/>
              <a:gd name="connsiteY26" fmla="*/ 1410038 h 5322471"/>
              <a:gd name="connsiteX27" fmla="*/ 2531443 w 7403246"/>
              <a:gd name="connsiteY27" fmla="*/ 1514969 h 5322471"/>
              <a:gd name="connsiteX28" fmla="*/ 2591404 w 7403246"/>
              <a:gd name="connsiteY28" fmla="*/ 1589920 h 5322471"/>
              <a:gd name="connsiteX29" fmla="*/ 2621384 w 7403246"/>
              <a:gd name="connsiteY29" fmla="*/ 1634890 h 5322471"/>
              <a:gd name="connsiteX30" fmla="*/ 2636374 w 7403246"/>
              <a:gd name="connsiteY30" fmla="*/ 1679861 h 5322471"/>
              <a:gd name="connsiteX31" fmla="*/ 2711325 w 7403246"/>
              <a:gd name="connsiteY31" fmla="*/ 1754812 h 5322471"/>
              <a:gd name="connsiteX32" fmla="*/ 2741305 w 7403246"/>
              <a:gd name="connsiteY32" fmla="*/ 1844753 h 5322471"/>
              <a:gd name="connsiteX33" fmla="*/ 2756296 w 7403246"/>
              <a:gd name="connsiteY33" fmla="*/ 1904713 h 5322471"/>
              <a:gd name="connsiteX34" fmla="*/ 2876217 w 7403246"/>
              <a:gd name="connsiteY34" fmla="*/ 2054615 h 5322471"/>
              <a:gd name="connsiteX35" fmla="*/ 2966158 w 7403246"/>
              <a:gd name="connsiteY35" fmla="*/ 2114576 h 5322471"/>
              <a:gd name="connsiteX36" fmla="*/ 2981148 w 7403246"/>
              <a:gd name="connsiteY36" fmla="*/ 2159546 h 5322471"/>
              <a:gd name="connsiteX37" fmla="*/ 3131050 w 7403246"/>
              <a:gd name="connsiteY37" fmla="*/ 2204517 h 5322471"/>
              <a:gd name="connsiteX38" fmla="*/ 3220991 w 7403246"/>
              <a:gd name="connsiteY38" fmla="*/ 2234497 h 5322471"/>
              <a:gd name="connsiteX39" fmla="*/ 3280951 w 7403246"/>
              <a:gd name="connsiteY39" fmla="*/ 2249487 h 5322471"/>
              <a:gd name="connsiteX40" fmla="*/ 3325922 w 7403246"/>
              <a:gd name="connsiteY40" fmla="*/ 2264477 h 5322471"/>
              <a:gd name="connsiteX41" fmla="*/ 3460833 w 7403246"/>
              <a:gd name="connsiteY41" fmla="*/ 2279467 h 5322471"/>
              <a:gd name="connsiteX42" fmla="*/ 3520794 w 7403246"/>
              <a:gd name="connsiteY42" fmla="*/ 2294457 h 5322471"/>
              <a:gd name="connsiteX43" fmla="*/ 3580755 w 7403246"/>
              <a:gd name="connsiteY43" fmla="*/ 2354418 h 5322471"/>
              <a:gd name="connsiteX44" fmla="*/ 3655705 w 7403246"/>
              <a:gd name="connsiteY44" fmla="*/ 2504320 h 5322471"/>
              <a:gd name="connsiteX45" fmla="*/ 3700676 w 7403246"/>
              <a:gd name="connsiteY45" fmla="*/ 2579271 h 5322471"/>
              <a:gd name="connsiteX46" fmla="*/ 3715666 w 7403246"/>
              <a:gd name="connsiteY46" fmla="*/ 2624241 h 5322471"/>
              <a:gd name="connsiteX47" fmla="*/ 3775627 w 7403246"/>
              <a:gd name="connsiteY47" fmla="*/ 2699192 h 5322471"/>
              <a:gd name="connsiteX48" fmla="*/ 3820597 w 7403246"/>
              <a:gd name="connsiteY48" fmla="*/ 2729172 h 5322471"/>
              <a:gd name="connsiteX49" fmla="*/ 3850577 w 7403246"/>
              <a:gd name="connsiteY49" fmla="*/ 2759153 h 5322471"/>
              <a:gd name="connsiteX50" fmla="*/ 3985489 w 7403246"/>
              <a:gd name="connsiteY50" fmla="*/ 2804123 h 5322471"/>
              <a:gd name="connsiteX51" fmla="*/ 4030459 w 7403246"/>
              <a:gd name="connsiteY51" fmla="*/ 2819113 h 5322471"/>
              <a:gd name="connsiteX52" fmla="*/ 4075430 w 7403246"/>
              <a:gd name="connsiteY52" fmla="*/ 2834103 h 5322471"/>
              <a:gd name="connsiteX53" fmla="*/ 4105410 w 7403246"/>
              <a:gd name="connsiteY53" fmla="*/ 2864084 h 5322471"/>
              <a:gd name="connsiteX54" fmla="*/ 4150381 w 7403246"/>
              <a:gd name="connsiteY54" fmla="*/ 2879074 h 5322471"/>
              <a:gd name="connsiteX55" fmla="*/ 4195351 w 7403246"/>
              <a:gd name="connsiteY55" fmla="*/ 2909054 h 5322471"/>
              <a:gd name="connsiteX56" fmla="*/ 4300282 w 7403246"/>
              <a:gd name="connsiteY56" fmla="*/ 2984005 h 5322471"/>
              <a:gd name="connsiteX57" fmla="*/ 4390223 w 7403246"/>
              <a:gd name="connsiteY57" fmla="*/ 3013985 h 5322471"/>
              <a:gd name="connsiteX58" fmla="*/ 4420204 w 7403246"/>
              <a:gd name="connsiteY58" fmla="*/ 3043966 h 5322471"/>
              <a:gd name="connsiteX59" fmla="*/ 4585096 w 7403246"/>
              <a:gd name="connsiteY59" fmla="*/ 3043966 h 5322471"/>
              <a:gd name="connsiteX60" fmla="*/ 4630066 w 7403246"/>
              <a:gd name="connsiteY60" fmla="*/ 3028976 h 5322471"/>
              <a:gd name="connsiteX61" fmla="*/ 4675036 w 7403246"/>
              <a:gd name="connsiteY61" fmla="*/ 3058956 h 5322471"/>
              <a:gd name="connsiteX62" fmla="*/ 4734997 w 7403246"/>
              <a:gd name="connsiteY62" fmla="*/ 3133907 h 5322471"/>
              <a:gd name="connsiteX63" fmla="*/ 4749987 w 7403246"/>
              <a:gd name="connsiteY63" fmla="*/ 3238838 h 5322471"/>
              <a:gd name="connsiteX64" fmla="*/ 4779968 w 7403246"/>
              <a:gd name="connsiteY64" fmla="*/ 3298798 h 5322471"/>
              <a:gd name="connsiteX65" fmla="*/ 4869909 w 7403246"/>
              <a:gd name="connsiteY65" fmla="*/ 3418720 h 5322471"/>
              <a:gd name="connsiteX66" fmla="*/ 4914879 w 7403246"/>
              <a:gd name="connsiteY66" fmla="*/ 3538641 h 5322471"/>
              <a:gd name="connsiteX67" fmla="*/ 4959850 w 7403246"/>
              <a:gd name="connsiteY67" fmla="*/ 3613592 h 5322471"/>
              <a:gd name="connsiteX68" fmla="*/ 5019810 w 7403246"/>
              <a:gd name="connsiteY68" fmla="*/ 3748503 h 5322471"/>
              <a:gd name="connsiteX69" fmla="*/ 5049791 w 7403246"/>
              <a:gd name="connsiteY69" fmla="*/ 3853435 h 5322471"/>
              <a:gd name="connsiteX70" fmla="*/ 5079771 w 7403246"/>
              <a:gd name="connsiteY70" fmla="*/ 3943376 h 5322471"/>
              <a:gd name="connsiteX71" fmla="*/ 5124741 w 7403246"/>
              <a:gd name="connsiteY71" fmla="*/ 3973356 h 5322471"/>
              <a:gd name="connsiteX72" fmla="*/ 5169712 w 7403246"/>
              <a:gd name="connsiteY72" fmla="*/ 4048307 h 5322471"/>
              <a:gd name="connsiteX73" fmla="*/ 5199692 w 7403246"/>
              <a:gd name="connsiteY73" fmla="*/ 4093277 h 5322471"/>
              <a:gd name="connsiteX74" fmla="*/ 5244663 w 7403246"/>
              <a:gd name="connsiteY74" fmla="*/ 4123257 h 5322471"/>
              <a:gd name="connsiteX75" fmla="*/ 5319614 w 7403246"/>
              <a:gd name="connsiteY75" fmla="*/ 4168228 h 5322471"/>
              <a:gd name="connsiteX76" fmla="*/ 5349594 w 7403246"/>
              <a:gd name="connsiteY76" fmla="*/ 4213198 h 5322471"/>
              <a:gd name="connsiteX77" fmla="*/ 5394564 w 7403246"/>
              <a:gd name="connsiteY77" fmla="*/ 4243179 h 5322471"/>
              <a:gd name="connsiteX78" fmla="*/ 5514486 w 7403246"/>
              <a:gd name="connsiteY78" fmla="*/ 4118782 h 5322471"/>
              <a:gd name="connsiteX79" fmla="*/ 5850370 w 7403246"/>
              <a:gd name="connsiteY79" fmla="*/ 4253693 h 5322471"/>
              <a:gd name="connsiteX80" fmla="*/ 6114092 w 7403246"/>
              <a:gd name="connsiteY80" fmla="*/ 4587953 h 5322471"/>
              <a:gd name="connsiteX81" fmla="*/ 6144073 w 7403246"/>
              <a:gd name="connsiteY81" fmla="*/ 4617933 h 5322471"/>
              <a:gd name="connsiteX82" fmla="*/ 6234014 w 7403246"/>
              <a:gd name="connsiteY82" fmla="*/ 4647913 h 5322471"/>
              <a:gd name="connsiteX83" fmla="*/ 6323955 w 7403246"/>
              <a:gd name="connsiteY83" fmla="*/ 4677894 h 5322471"/>
              <a:gd name="connsiteX84" fmla="*/ 6368925 w 7403246"/>
              <a:gd name="connsiteY84" fmla="*/ 4692884 h 5322471"/>
              <a:gd name="connsiteX85" fmla="*/ 6398905 w 7403246"/>
              <a:gd name="connsiteY85" fmla="*/ 4737854 h 5322471"/>
              <a:gd name="connsiteX86" fmla="*/ 6518827 w 7403246"/>
              <a:gd name="connsiteY86" fmla="*/ 4752844 h 5322471"/>
              <a:gd name="connsiteX87" fmla="*/ 6563797 w 7403246"/>
              <a:gd name="connsiteY87" fmla="*/ 4767835 h 5322471"/>
              <a:gd name="connsiteX88" fmla="*/ 6698709 w 7403246"/>
              <a:gd name="connsiteY88" fmla="*/ 4797815 h 5322471"/>
              <a:gd name="connsiteX89" fmla="*/ 6773659 w 7403246"/>
              <a:gd name="connsiteY89" fmla="*/ 4947717 h 5322471"/>
              <a:gd name="connsiteX90" fmla="*/ 6848610 w 7403246"/>
              <a:gd name="connsiteY90" fmla="*/ 5037657 h 5322471"/>
              <a:gd name="connsiteX91" fmla="*/ 6938551 w 7403246"/>
              <a:gd name="connsiteY91" fmla="*/ 5097618 h 5322471"/>
              <a:gd name="connsiteX92" fmla="*/ 6968532 w 7403246"/>
              <a:gd name="connsiteY92" fmla="*/ 5127598 h 5322471"/>
              <a:gd name="connsiteX93" fmla="*/ 7058473 w 7403246"/>
              <a:gd name="connsiteY93" fmla="*/ 5157579 h 5322471"/>
              <a:gd name="connsiteX94" fmla="*/ 7238355 w 7403246"/>
              <a:gd name="connsiteY94" fmla="*/ 5232530 h 5322471"/>
              <a:gd name="connsiteX95" fmla="*/ 7328296 w 7403246"/>
              <a:gd name="connsiteY95" fmla="*/ 5262510 h 5322471"/>
              <a:gd name="connsiteX96" fmla="*/ 7358276 w 7403246"/>
              <a:gd name="connsiteY96" fmla="*/ 5307480 h 5322471"/>
              <a:gd name="connsiteX97" fmla="*/ 7403246 w 7403246"/>
              <a:gd name="connsiteY97" fmla="*/ 5322471 h 532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7403246" h="5322471">
                <a:moveTo>
                  <a:pt x="0" y="0"/>
                </a:moveTo>
                <a:cubicBezTo>
                  <a:pt x="29980" y="19987"/>
                  <a:pt x="842057" y="320257"/>
                  <a:pt x="867535" y="345736"/>
                </a:cubicBezTo>
                <a:cubicBezTo>
                  <a:pt x="877528" y="355730"/>
                  <a:pt x="885396" y="368446"/>
                  <a:pt x="897515" y="375717"/>
                </a:cubicBezTo>
                <a:cubicBezTo>
                  <a:pt x="911064" y="383847"/>
                  <a:pt x="927496" y="385710"/>
                  <a:pt x="942486" y="390707"/>
                </a:cubicBezTo>
                <a:cubicBezTo>
                  <a:pt x="1071362" y="476624"/>
                  <a:pt x="908304" y="373616"/>
                  <a:pt x="1032427" y="435677"/>
                </a:cubicBezTo>
                <a:cubicBezTo>
                  <a:pt x="1048541" y="443734"/>
                  <a:pt x="1060934" y="458340"/>
                  <a:pt x="1077397" y="465657"/>
                </a:cubicBezTo>
                <a:cubicBezTo>
                  <a:pt x="1106275" y="478492"/>
                  <a:pt x="1141043" y="478109"/>
                  <a:pt x="1167338" y="495638"/>
                </a:cubicBezTo>
                <a:cubicBezTo>
                  <a:pt x="1225456" y="534383"/>
                  <a:pt x="1195218" y="519921"/>
                  <a:pt x="1257279" y="540608"/>
                </a:cubicBezTo>
                <a:cubicBezTo>
                  <a:pt x="1309605" y="592935"/>
                  <a:pt x="1273851" y="566120"/>
                  <a:pt x="1377200" y="600569"/>
                </a:cubicBezTo>
                <a:lnTo>
                  <a:pt x="1422171" y="615559"/>
                </a:lnTo>
                <a:lnTo>
                  <a:pt x="1467141" y="630549"/>
                </a:lnTo>
                <a:cubicBezTo>
                  <a:pt x="1477135" y="640543"/>
                  <a:pt x="1484481" y="654209"/>
                  <a:pt x="1497122" y="660530"/>
                </a:cubicBezTo>
                <a:cubicBezTo>
                  <a:pt x="1525388" y="674663"/>
                  <a:pt x="1587063" y="690510"/>
                  <a:pt x="1587063" y="690510"/>
                </a:cubicBezTo>
                <a:cubicBezTo>
                  <a:pt x="1602053" y="700503"/>
                  <a:pt x="1615570" y="713173"/>
                  <a:pt x="1632033" y="720490"/>
                </a:cubicBezTo>
                <a:cubicBezTo>
                  <a:pt x="1660911" y="733325"/>
                  <a:pt x="1691994" y="740477"/>
                  <a:pt x="1721974" y="750471"/>
                </a:cubicBezTo>
                <a:lnTo>
                  <a:pt x="1811915" y="780451"/>
                </a:lnTo>
                <a:lnTo>
                  <a:pt x="1901856" y="810431"/>
                </a:lnTo>
                <a:lnTo>
                  <a:pt x="1946827" y="825421"/>
                </a:lnTo>
                <a:cubicBezTo>
                  <a:pt x="1956820" y="840411"/>
                  <a:pt x="1964943" y="856834"/>
                  <a:pt x="1976807" y="870392"/>
                </a:cubicBezTo>
                <a:cubicBezTo>
                  <a:pt x="2000073" y="896982"/>
                  <a:pt x="2032159" y="915945"/>
                  <a:pt x="2051758" y="945343"/>
                </a:cubicBezTo>
                <a:cubicBezTo>
                  <a:pt x="2061751" y="960333"/>
                  <a:pt x="2067670" y="979059"/>
                  <a:pt x="2081738" y="990313"/>
                </a:cubicBezTo>
                <a:cubicBezTo>
                  <a:pt x="2094077" y="1000184"/>
                  <a:pt x="2111719" y="1000306"/>
                  <a:pt x="2126709" y="1005303"/>
                </a:cubicBezTo>
                <a:cubicBezTo>
                  <a:pt x="2156689" y="1025290"/>
                  <a:pt x="2195031" y="1036438"/>
                  <a:pt x="2216650" y="1065264"/>
                </a:cubicBezTo>
                <a:cubicBezTo>
                  <a:pt x="2237433" y="1092976"/>
                  <a:pt x="2275270" y="1149314"/>
                  <a:pt x="2306591" y="1170195"/>
                </a:cubicBezTo>
                <a:cubicBezTo>
                  <a:pt x="2319738" y="1178960"/>
                  <a:pt x="2336571" y="1180188"/>
                  <a:pt x="2351561" y="1185185"/>
                </a:cubicBezTo>
                <a:cubicBezTo>
                  <a:pt x="2390363" y="1223987"/>
                  <a:pt x="2438562" y="1266306"/>
                  <a:pt x="2456492" y="1320097"/>
                </a:cubicBezTo>
                <a:cubicBezTo>
                  <a:pt x="2477179" y="1382159"/>
                  <a:pt x="2462717" y="1351920"/>
                  <a:pt x="2501463" y="1410038"/>
                </a:cubicBezTo>
                <a:cubicBezTo>
                  <a:pt x="2511456" y="1445015"/>
                  <a:pt x="2517933" y="1481194"/>
                  <a:pt x="2531443" y="1514969"/>
                </a:cubicBezTo>
                <a:cubicBezTo>
                  <a:pt x="2549898" y="1561106"/>
                  <a:pt x="2563876" y="1555510"/>
                  <a:pt x="2591404" y="1589920"/>
                </a:cubicBezTo>
                <a:cubicBezTo>
                  <a:pt x="2602658" y="1603988"/>
                  <a:pt x="2611391" y="1619900"/>
                  <a:pt x="2621384" y="1634890"/>
                </a:cubicBezTo>
                <a:cubicBezTo>
                  <a:pt x="2626381" y="1649880"/>
                  <a:pt x="2626893" y="1667220"/>
                  <a:pt x="2636374" y="1679861"/>
                </a:cubicBezTo>
                <a:cubicBezTo>
                  <a:pt x="2657573" y="1708127"/>
                  <a:pt x="2711325" y="1754812"/>
                  <a:pt x="2711325" y="1754812"/>
                </a:cubicBezTo>
                <a:cubicBezTo>
                  <a:pt x="2721318" y="1784792"/>
                  <a:pt x="2733640" y="1814095"/>
                  <a:pt x="2741305" y="1844753"/>
                </a:cubicBezTo>
                <a:cubicBezTo>
                  <a:pt x="2746302" y="1864740"/>
                  <a:pt x="2747083" y="1886286"/>
                  <a:pt x="2756296" y="1904713"/>
                </a:cubicBezTo>
                <a:cubicBezTo>
                  <a:pt x="2794117" y="1980355"/>
                  <a:pt x="2820445" y="1998843"/>
                  <a:pt x="2876217" y="2054615"/>
                </a:cubicBezTo>
                <a:cubicBezTo>
                  <a:pt x="2932360" y="2110758"/>
                  <a:pt x="2901076" y="2092881"/>
                  <a:pt x="2966158" y="2114576"/>
                </a:cubicBezTo>
                <a:cubicBezTo>
                  <a:pt x="2971155" y="2129566"/>
                  <a:pt x="2968290" y="2150362"/>
                  <a:pt x="2981148" y="2159546"/>
                </a:cubicBezTo>
                <a:cubicBezTo>
                  <a:pt x="3006729" y="2177818"/>
                  <a:pt x="3095131" y="2193741"/>
                  <a:pt x="3131050" y="2204517"/>
                </a:cubicBezTo>
                <a:cubicBezTo>
                  <a:pt x="3161319" y="2213598"/>
                  <a:pt x="3190333" y="2226832"/>
                  <a:pt x="3220991" y="2234497"/>
                </a:cubicBezTo>
                <a:cubicBezTo>
                  <a:pt x="3240978" y="2239494"/>
                  <a:pt x="3261142" y="2243827"/>
                  <a:pt x="3280951" y="2249487"/>
                </a:cubicBezTo>
                <a:cubicBezTo>
                  <a:pt x="3296144" y="2253828"/>
                  <a:pt x="3310336" y="2261879"/>
                  <a:pt x="3325922" y="2264477"/>
                </a:cubicBezTo>
                <a:cubicBezTo>
                  <a:pt x="3370553" y="2271915"/>
                  <a:pt x="3415863" y="2274470"/>
                  <a:pt x="3460833" y="2279467"/>
                </a:cubicBezTo>
                <a:cubicBezTo>
                  <a:pt x="3480820" y="2284464"/>
                  <a:pt x="3503323" y="2283538"/>
                  <a:pt x="3520794" y="2294457"/>
                </a:cubicBezTo>
                <a:cubicBezTo>
                  <a:pt x="3544763" y="2309438"/>
                  <a:pt x="3580755" y="2354418"/>
                  <a:pt x="3580755" y="2354418"/>
                </a:cubicBezTo>
                <a:cubicBezTo>
                  <a:pt x="3618635" y="2468061"/>
                  <a:pt x="3591774" y="2419077"/>
                  <a:pt x="3655705" y="2504320"/>
                </a:cubicBezTo>
                <a:cubicBezTo>
                  <a:pt x="3698174" y="2631718"/>
                  <a:pt x="3638944" y="2476383"/>
                  <a:pt x="3700676" y="2579271"/>
                </a:cubicBezTo>
                <a:cubicBezTo>
                  <a:pt x="3708805" y="2592820"/>
                  <a:pt x="3708600" y="2610108"/>
                  <a:pt x="3715666" y="2624241"/>
                </a:cubicBezTo>
                <a:cubicBezTo>
                  <a:pt x="3728653" y="2650215"/>
                  <a:pt x="3752387" y="2680600"/>
                  <a:pt x="3775627" y="2699192"/>
                </a:cubicBezTo>
                <a:cubicBezTo>
                  <a:pt x="3789695" y="2710446"/>
                  <a:pt x="3806529" y="2717918"/>
                  <a:pt x="3820597" y="2729172"/>
                </a:cubicBezTo>
                <a:cubicBezTo>
                  <a:pt x="3831633" y="2738001"/>
                  <a:pt x="3837936" y="2752833"/>
                  <a:pt x="3850577" y="2759153"/>
                </a:cubicBezTo>
                <a:cubicBezTo>
                  <a:pt x="3850580" y="2759155"/>
                  <a:pt x="3963002" y="2796627"/>
                  <a:pt x="3985489" y="2804123"/>
                </a:cubicBezTo>
                <a:lnTo>
                  <a:pt x="4030459" y="2819113"/>
                </a:lnTo>
                <a:lnTo>
                  <a:pt x="4075430" y="2834103"/>
                </a:lnTo>
                <a:cubicBezTo>
                  <a:pt x="4085423" y="2844097"/>
                  <a:pt x="4093291" y="2856813"/>
                  <a:pt x="4105410" y="2864084"/>
                </a:cubicBezTo>
                <a:cubicBezTo>
                  <a:pt x="4118959" y="2872214"/>
                  <a:pt x="4136248" y="2872008"/>
                  <a:pt x="4150381" y="2879074"/>
                </a:cubicBezTo>
                <a:cubicBezTo>
                  <a:pt x="4166495" y="2887131"/>
                  <a:pt x="4180361" y="2899061"/>
                  <a:pt x="4195351" y="2909054"/>
                </a:cubicBezTo>
                <a:cubicBezTo>
                  <a:pt x="4238294" y="2973467"/>
                  <a:pt x="4211538" y="2951735"/>
                  <a:pt x="4300282" y="2984005"/>
                </a:cubicBezTo>
                <a:cubicBezTo>
                  <a:pt x="4329981" y="2994805"/>
                  <a:pt x="4390223" y="3013985"/>
                  <a:pt x="4390223" y="3013985"/>
                </a:cubicBezTo>
                <a:cubicBezTo>
                  <a:pt x="4400217" y="3023979"/>
                  <a:pt x="4408085" y="3036694"/>
                  <a:pt x="4420204" y="3043966"/>
                </a:cubicBezTo>
                <a:cubicBezTo>
                  <a:pt x="4472794" y="3075520"/>
                  <a:pt x="4527507" y="3051164"/>
                  <a:pt x="4585096" y="3043966"/>
                </a:cubicBezTo>
                <a:cubicBezTo>
                  <a:pt x="4600086" y="3038969"/>
                  <a:pt x="4614480" y="3026378"/>
                  <a:pt x="4630066" y="3028976"/>
                </a:cubicBezTo>
                <a:cubicBezTo>
                  <a:pt x="4647837" y="3031938"/>
                  <a:pt x="4660968" y="3047702"/>
                  <a:pt x="4675036" y="3058956"/>
                </a:cubicBezTo>
                <a:cubicBezTo>
                  <a:pt x="4705553" y="3083369"/>
                  <a:pt x="4712734" y="3100512"/>
                  <a:pt x="4734997" y="3133907"/>
                </a:cubicBezTo>
                <a:cubicBezTo>
                  <a:pt x="4739994" y="3168884"/>
                  <a:pt x="4740690" y="3204751"/>
                  <a:pt x="4749987" y="3238838"/>
                </a:cubicBezTo>
                <a:cubicBezTo>
                  <a:pt x="4755867" y="3260397"/>
                  <a:pt x="4768471" y="3279637"/>
                  <a:pt x="4779968" y="3298798"/>
                </a:cubicBezTo>
                <a:cubicBezTo>
                  <a:pt x="4830820" y="3383551"/>
                  <a:pt x="4821097" y="3369908"/>
                  <a:pt x="4869909" y="3418720"/>
                </a:cubicBezTo>
                <a:cubicBezTo>
                  <a:pt x="4898830" y="3563327"/>
                  <a:pt x="4863414" y="3435709"/>
                  <a:pt x="4914879" y="3538641"/>
                </a:cubicBezTo>
                <a:cubicBezTo>
                  <a:pt x="4953797" y="3616478"/>
                  <a:pt x="4901291" y="3555035"/>
                  <a:pt x="4959850" y="3613592"/>
                </a:cubicBezTo>
                <a:cubicBezTo>
                  <a:pt x="4995527" y="3720624"/>
                  <a:pt x="4972300" y="3677239"/>
                  <a:pt x="5019810" y="3748503"/>
                </a:cubicBezTo>
                <a:cubicBezTo>
                  <a:pt x="5070190" y="3899646"/>
                  <a:pt x="4993319" y="3665197"/>
                  <a:pt x="5049791" y="3853435"/>
                </a:cubicBezTo>
                <a:cubicBezTo>
                  <a:pt x="5058872" y="3883704"/>
                  <a:pt x="5053477" y="3925846"/>
                  <a:pt x="5079771" y="3943376"/>
                </a:cubicBezTo>
                <a:lnTo>
                  <a:pt x="5124741" y="3973356"/>
                </a:lnTo>
                <a:cubicBezTo>
                  <a:pt x="5150775" y="4051452"/>
                  <a:pt x="5122680" y="3989516"/>
                  <a:pt x="5169712" y="4048307"/>
                </a:cubicBezTo>
                <a:cubicBezTo>
                  <a:pt x="5180966" y="4062375"/>
                  <a:pt x="5186953" y="4080538"/>
                  <a:pt x="5199692" y="4093277"/>
                </a:cubicBezTo>
                <a:cubicBezTo>
                  <a:pt x="5212431" y="4106016"/>
                  <a:pt x="5230595" y="4112002"/>
                  <a:pt x="5244663" y="4123257"/>
                </a:cubicBezTo>
                <a:cubicBezTo>
                  <a:pt x="5303455" y="4170291"/>
                  <a:pt x="5241514" y="4142195"/>
                  <a:pt x="5319614" y="4168228"/>
                </a:cubicBezTo>
                <a:cubicBezTo>
                  <a:pt x="5329607" y="4183218"/>
                  <a:pt x="5336855" y="4200459"/>
                  <a:pt x="5349594" y="4213198"/>
                </a:cubicBezTo>
                <a:cubicBezTo>
                  <a:pt x="5362333" y="4225937"/>
                  <a:pt x="5380496" y="4231925"/>
                  <a:pt x="5394564" y="4243179"/>
                </a:cubicBezTo>
                <a:cubicBezTo>
                  <a:pt x="5445295" y="4283764"/>
                  <a:pt x="5511051" y="4118873"/>
                  <a:pt x="5514486" y="4118782"/>
                </a:cubicBezTo>
                <a:cubicBezTo>
                  <a:pt x="5590454" y="4120534"/>
                  <a:pt x="5750436" y="4211221"/>
                  <a:pt x="5850370" y="4253693"/>
                </a:cubicBezTo>
                <a:cubicBezTo>
                  <a:pt x="6033985" y="4304205"/>
                  <a:pt x="6026185" y="4476533"/>
                  <a:pt x="6114092" y="4587953"/>
                </a:cubicBezTo>
                <a:cubicBezTo>
                  <a:pt x="6124086" y="4597946"/>
                  <a:pt x="6130665" y="4613464"/>
                  <a:pt x="6144073" y="4617933"/>
                </a:cubicBezTo>
                <a:lnTo>
                  <a:pt x="6234014" y="4647913"/>
                </a:lnTo>
                <a:lnTo>
                  <a:pt x="6323955" y="4677894"/>
                </a:lnTo>
                <a:lnTo>
                  <a:pt x="6368925" y="4692884"/>
                </a:lnTo>
                <a:cubicBezTo>
                  <a:pt x="6378918" y="4707874"/>
                  <a:pt x="6382178" y="4731163"/>
                  <a:pt x="6398905" y="4737854"/>
                </a:cubicBezTo>
                <a:cubicBezTo>
                  <a:pt x="6436309" y="4752815"/>
                  <a:pt x="6479192" y="4745637"/>
                  <a:pt x="6518827" y="4752844"/>
                </a:cubicBezTo>
                <a:cubicBezTo>
                  <a:pt x="6534373" y="4755671"/>
                  <a:pt x="6548604" y="4763494"/>
                  <a:pt x="6563797" y="4767835"/>
                </a:cubicBezTo>
                <a:cubicBezTo>
                  <a:pt x="6613186" y="4781946"/>
                  <a:pt x="6647198" y="4787513"/>
                  <a:pt x="6698709" y="4797815"/>
                </a:cubicBezTo>
                <a:cubicBezTo>
                  <a:pt x="6722437" y="4892731"/>
                  <a:pt x="6702272" y="4840636"/>
                  <a:pt x="6773659" y="4947717"/>
                </a:cubicBezTo>
                <a:cubicBezTo>
                  <a:pt x="6800306" y="4987688"/>
                  <a:pt x="6808661" y="5006585"/>
                  <a:pt x="6848610" y="5037657"/>
                </a:cubicBezTo>
                <a:cubicBezTo>
                  <a:pt x="6877052" y="5059778"/>
                  <a:pt x="6913072" y="5072140"/>
                  <a:pt x="6938551" y="5097618"/>
                </a:cubicBezTo>
                <a:cubicBezTo>
                  <a:pt x="6948545" y="5107611"/>
                  <a:pt x="6955891" y="5121278"/>
                  <a:pt x="6968532" y="5127598"/>
                </a:cubicBezTo>
                <a:cubicBezTo>
                  <a:pt x="6996798" y="5141731"/>
                  <a:pt x="7058473" y="5157579"/>
                  <a:pt x="7058473" y="5157579"/>
                </a:cubicBezTo>
                <a:cubicBezTo>
                  <a:pt x="7203453" y="5254232"/>
                  <a:pt x="7087777" y="5194885"/>
                  <a:pt x="7238355" y="5232530"/>
                </a:cubicBezTo>
                <a:cubicBezTo>
                  <a:pt x="7269013" y="5240195"/>
                  <a:pt x="7328296" y="5262510"/>
                  <a:pt x="7328296" y="5262510"/>
                </a:cubicBezTo>
                <a:cubicBezTo>
                  <a:pt x="7338289" y="5277500"/>
                  <a:pt x="7344208" y="5296226"/>
                  <a:pt x="7358276" y="5307480"/>
                </a:cubicBezTo>
                <a:cubicBezTo>
                  <a:pt x="7370614" y="5317351"/>
                  <a:pt x="7403246" y="5322471"/>
                  <a:pt x="7403246" y="5322471"/>
                </a:cubicBezTo>
              </a:path>
            </a:pathLst>
          </a:custGeom>
          <a:ln w="762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/>
          <p:cNvSpPr/>
          <p:nvPr/>
        </p:nvSpPr>
        <p:spPr>
          <a:xfrm>
            <a:off x="1214414" y="4500570"/>
            <a:ext cx="71438" cy="71438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/>
          <p:cNvSpPr/>
          <p:nvPr/>
        </p:nvSpPr>
        <p:spPr>
          <a:xfrm>
            <a:off x="1643042" y="4500570"/>
            <a:ext cx="71438" cy="71438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/>
          <p:cNvSpPr/>
          <p:nvPr/>
        </p:nvSpPr>
        <p:spPr>
          <a:xfrm>
            <a:off x="1928794" y="4429132"/>
            <a:ext cx="71438" cy="71438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/>
          <p:cNvSpPr/>
          <p:nvPr/>
        </p:nvSpPr>
        <p:spPr>
          <a:xfrm>
            <a:off x="3357554" y="4214818"/>
            <a:ext cx="71438" cy="71438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/>
          <p:cNvSpPr/>
          <p:nvPr/>
        </p:nvSpPr>
        <p:spPr>
          <a:xfrm>
            <a:off x="3571868" y="4214818"/>
            <a:ext cx="71438" cy="71438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/>
          <p:cNvSpPr/>
          <p:nvPr/>
        </p:nvSpPr>
        <p:spPr>
          <a:xfrm>
            <a:off x="4000496" y="3929066"/>
            <a:ext cx="71438" cy="71438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/>
          <p:cNvSpPr/>
          <p:nvPr/>
        </p:nvSpPr>
        <p:spPr>
          <a:xfrm>
            <a:off x="4572000" y="3214686"/>
            <a:ext cx="71438" cy="71438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/>
          <p:cNvSpPr/>
          <p:nvPr/>
        </p:nvSpPr>
        <p:spPr>
          <a:xfrm>
            <a:off x="5143504" y="3214686"/>
            <a:ext cx="71438" cy="71438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/>
          <p:cNvSpPr/>
          <p:nvPr/>
        </p:nvSpPr>
        <p:spPr>
          <a:xfrm>
            <a:off x="3357554" y="2643182"/>
            <a:ext cx="71438" cy="71438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Ellipse 64"/>
          <p:cNvSpPr/>
          <p:nvPr/>
        </p:nvSpPr>
        <p:spPr>
          <a:xfrm>
            <a:off x="1214414" y="785794"/>
            <a:ext cx="71438" cy="71438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/>
          <p:cNvSpPr/>
          <p:nvPr/>
        </p:nvSpPr>
        <p:spPr>
          <a:xfrm>
            <a:off x="5572132" y="2714620"/>
            <a:ext cx="71438" cy="71438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/>
          <p:cNvSpPr/>
          <p:nvPr/>
        </p:nvSpPr>
        <p:spPr>
          <a:xfrm>
            <a:off x="5643570" y="2428868"/>
            <a:ext cx="71438" cy="71438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/>
          <p:cNvSpPr/>
          <p:nvPr/>
        </p:nvSpPr>
        <p:spPr>
          <a:xfrm>
            <a:off x="8929718" y="1357298"/>
            <a:ext cx="71438" cy="71438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/>
          <p:cNvSpPr/>
          <p:nvPr/>
        </p:nvSpPr>
        <p:spPr>
          <a:xfrm>
            <a:off x="6215074" y="2214554"/>
            <a:ext cx="71438" cy="71438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Ellipse 69"/>
          <p:cNvSpPr/>
          <p:nvPr/>
        </p:nvSpPr>
        <p:spPr>
          <a:xfrm>
            <a:off x="6786578" y="2071678"/>
            <a:ext cx="71438" cy="71438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Ellipse 70"/>
          <p:cNvSpPr/>
          <p:nvPr/>
        </p:nvSpPr>
        <p:spPr>
          <a:xfrm>
            <a:off x="5643570" y="3000372"/>
            <a:ext cx="71438" cy="71438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/>
          <p:cNvSpPr/>
          <p:nvPr/>
        </p:nvSpPr>
        <p:spPr>
          <a:xfrm>
            <a:off x="5286380" y="3857628"/>
            <a:ext cx="71438" cy="71438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/>
          <p:cNvSpPr/>
          <p:nvPr/>
        </p:nvSpPr>
        <p:spPr>
          <a:xfrm>
            <a:off x="5286380" y="4010028"/>
            <a:ext cx="71438" cy="71438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/>
          <p:cNvSpPr/>
          <p:nvPr/>
        </p:nvSpPr>
        <p:spPr>
          <a:xfrm>
            <a:off x="5786446" y="4643446"/>
            <a:ext cx="71438" cy="71438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/>
          <p:cNvSpPr/>
          <p:nvPr/>
        </p:nvSpPr>
        <p:spPr>
          <a:xfrm>
            <a:off x="7000892" y="5214950"/>
            <a:ext cx="71438" cy="71438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Ellipse 75"/>
          <p:cNvSpPr/>
          <p:nvPr/>
        </p:nvSpPr>
        <p:spPr>
          <a:xfrm>
            <a:off x="6429388" y="4714884"/>
            <a:ext cx="71438" cy="71438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Ellipse 76"/>
          <p:cNvSpPr/>
          <p:nvPr/>
        </p:nvSpPr>
        <p:spPr>
          <a:xfrm>
            <a:off x="7858148" y="5857892"/>
            <a:ext cx="71438" cy="71438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Ellipse 79"/>
          <p:cNvSpPr/>
          <p:nvPr/>
        </p:nvSpPr>
        <p:spPr>
          <a:xfrm>
            <a:off x="642910" y="4929198"/>
            <a:ext cx="71438" cy="71438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Forme libre 80"/>
          <p:cNvSpPr/>
          <p:nvPr/>
        </p:nvSpPr>
        <p:spPr>
          <a:xfrm>
            <a:off x="6294848" y="1786949"/>
            <a:ext cx="3124366" cy="3579530"/>
          </a:xfrm>
          <a:custGeom>
            <a:avLst/>
            <a:gdLst>
              <a:gd name="connsiteX0" fmla="*/ 3124366 w 3124366"/>
              <a:gd name="connsiteY0" fmla="*/ 3564540 h 3579530"/>
              <a:gd name="connsiteX1" fmla="*/ 3079395 w 3124366"/>
              <a:gd name="connsiteY1" fmla="*/ 3579530 h 3579530"/>
              <a:gd name="connsiteX2" fmla="*/ 3019434 w 3124366"/>
              <a:gd name="connsiteY2" fmla="*/ 3564540 h 3579530"/>
              <a:gd name="connsiteX3" fmla="*/ 2944484 w 3124366"/>
              <a:gd name="connsiteY3" fmla="*/ 3534559 h 3579530"/>
              <a:gd name="connsiteX4" fmla="*/ 2899513 w 3124366"/>
              <a:gd name="connsiteY4" fmla="*/ 3519569 h 3579530"/>
              <a:gd name="connsiteX5" fmla="*/ 2809572 w 3124366"/>
              <a:gd name="connsiteY5" fmla="*/ 3534559 h 3579530"/>
              <a:gd name="connsiteX6" fmla="*/ 2734621 w 3124366"/>
              <a:gd name="connsiteY6" fmla="*/ 3519569 h 3579530"/>
              <a:gd name="connsiteX7" fmla="*/ 2539749 w 3124366"/>
              <a:gd name="connsiteY7" fmla="*/ 3504579 h 3579530"/>
              <a:gd name="connsiteX8" fmla="*/ 2135015 w 3124366"/>
              <a:gd name="connsiteY8" fmla="*/ 3489589 h 3579530"/>
              <a:gd name="connsiteX9" fmla="*/ 1940143 w 3124366"/>
              <a:gd name="connsiteY9" fmla="*/ 3444618 h 3579530"/>
              <a:gd name="connsiteX10" fmla="*/ 1835211 w 3124366"/>
              <a:gd name="connsiteY10" fmla="*/ 3414638 h 3579530"/>
              <a:gd name="connsiteX11" fmla="*/ 1730280 w 3124366"/>
              <a:gd name="connsiteY11" fmla="*/ 3384658 h 3579530"/>
              <a:gd name="connsiteX12" fmla="*/ 1700300 w 3124366"/>
              <a:gd name="connsiteY12" fmla="*/ 3354677 h 3579530"/>
              <a:gd name="connsiteX13" fmla="*/ 1655329 w 3124366"/>
              <a:gd name="connsiteY13" fmla="*/ 3339687 h 3579530"/>
              <a:gd name="connsiteX14" fmla="*/ 1550398 w 3124366"/>
              <a:gd name="connsiteY14" fmla="*/ 3309707 h 3579530"/>
              <a:gd name="connsiteX15" fmla="*/ 1460457 w 3124366"/>
              <a:gd name="connsiteY15" fmla="*/ 3249746 h 3579530"/>
              <a:gd name="connsiteX16" fmla="*/ 1385507 w 3124366"/>
              <a:gd name="connsiteY16" fmla="*/ 3189785 h 3579530"/>
              <a:gd name="connsiteX17" fmla="*/ 1355526 w 3124366"/>
              <a:gd name="connsiteY17" fmla="*/ 3159805 h 3579530"/>
              <a:gd name="connsiteX18" fmla="*/ 1280575 w 3124366"/>
              <a:gd name="connsiteY18" fmla="*/ 3114835 h 3579530"/>
              <a:gd name="connsiteX19" fmla="*/ 1250595 w 3124366"/>
              <a:gd name="connsiteY19" fmla="*/ 3069864 h 3579530"/>
              <a:gd name="connsiteX20" fmla="*/ 1205625 w 3124366"/>
              <a:gd name="connsiteY20" fmla="*/ 3039884 h 3579530"/>
              <a:gd name="connsiteX21" fmla="*/ 1130674 w 3124366"/>
              <a:gd name="connsiteY21" fmla="*/ 2964933 h 3579530"/>
              <a:gd name="connsiteX22" fmla="*/ 1100693 w 3124366"/>
              <a:gd name="connsiteY22" fmla="*/ 2934953 h 3579530"/>
              <a:gd name="connsiteX23" fmla="*/ 1055723 w 3124366"/>
              <a:gd name="connsiteY23" fmla="*/ 2889982 h 3579530"/>
              <a:gd name="connsiteX24" fmla="*/ 1010752 w 3124366"/>
              <a:gd name="connsiteY24" fmla="*/ 2860002 h 3579530"/>
              <a:gd name="connsiteX25" fmla="*/ 935802 w 3124366"/>
              <a:gd name="connsiteY25" fmla="*/ 2815031 h 3579530"/>
              <a:gd name="connsiteX26" fmla="*/ 815880 w 3124366"/>
              <a:gd name="connsiteY26" fmla="*/ 2710100 h 3579530"/>
              <a:gd name="connsiteX27" fmla="*/ 770910 w 3124366"/>
              <a:gd name="connsiteY27" fmla="*/ 2695110 h 3579530"/>
              <a:gd name="connsiteX28" fmla="*/ 755920 w 3124366"/>
              <a:gd name="connsiteY28" fmla="*/ 2650140 h 3579530"/>
              <a:gd name="connsiteX29" fmla="*/ 695959 w 3124366"/>
              <a:gd name="connsiteY29" fmla="*/ 2635149 h 3579530"/>
              <a:gd name="connsiteX30" fmla="*/ 606018 w 3124366"/>
              <a:gd name="connsiteY30" fmla="*/ 2605169 h 3579530"/>
              <a:gd name="connsiteX31" fmla="*/ 516077 w 3124366"/>
              <a:gd name="connsiteY31" fmla="*/ 2560199 h 3579530"/>
              <a:gd name="connsiteX32" fmla="*/ 486097 w 3124366"/>
              <a:gd name="connsiteY32" fmla="*/ 2500238 h 3579530"/>
              <a:gd name="connsiteX33" fmla="*/ 441126 w 3124366"/>
              <a:gd name="connsiteY33" fmla="*/ 2485248 h 3579530"/>
              <a:gd name="connsiteX34" fmla="*/ 426136 w 3124366"/>
              <a:gd name="connsiteY34" fmla="*/ 2440277 h 3579530"/>
              <a:gd name="connsiteX35" fmla="*/ 396156 w 3124366"/>
              <a:gd name="connsiteY35" fmla="*/ 2395307 h 3579530"/>
              <a:gd name="connsiteX36" fmla="*/ 336195 w 3124366"/>
              <a:gd name="connsiteY36" fmla="*/ 2275385 h 3579530"/>
              <a:gd name="connsiteX37" fmla="*/ 291225 w 3124366"/>
              <a:gd name="connsiteY37" fmla="*/ 2185444 h 3579530"/>
              <a:gd name="connsiteX38" fmla="*/ 261244 w 3124366"/>
              <a:gd name="connsiteY38" fmla="*/ 2155464 h 3579530"/>
              <a:gd name="connsiteX39" fmla="*/ 216274 w 3124366"/>
              <a:gd name="connsiteY39" fmla="*/ 2140474 h 3579530"/>
              <a:gd name="connsiteX40" fmla="*/ 186293 w 3124366"/>
              <a:gd name="connsiteY40" fmla="*/ 2110494 h 3579530"/>
              <a:gd name="connsiteX41" fmla="*/ 141323 w 3124366"/>
              <a:gd name="connsiteY41" fmla="*/ 2095503 h 3579530"/>
              <a:gd name="connsiteX42" fmla="*/ 96352 w 3124366"/>
              <a:gd name="connsiteY42" fmla="*/ 2065523 h 3579530"/>
              <a:gd name="connsiteX43" fmla="*/ 51382 w 3124366"/>
              <a:gd name="connsiteY43" fmla="*/ 1930612 h 3579530"/>
              <a:gd name="connsiteX44" fmla="*/ 36392 w 3124366"/>
              <a:gd name="connsiteY44" fmla="*/ 1885641 h 3579530"/>
              <a:gd name="connsiteX45" fmla="*/ 6411 w 3124366"/>
              <a:gd name="connsiteY45" fmla="*/ 1855661 h 3579530"/>
              <a:gd name="connsiteX46" fmla="*/ 51382 w 3124366"/>
              <a:gd name="connsiteY46" fmla="*/ 1510887 h 3579530"/>
              <a:gd name="connsiteX47" fmla="*/ 81362 w 3124366"/>
              <a:gd name="connsiteY47" fmla="*/ 1465917 h 3579530"/>
              <a:gd name="connsiteX48" fmla="*/ 96352 w 3124366"/>
              <a:gd name="connsiteY48" fmla="*/ 1405956 h 3579530"/>
              <a:gd name="connsiteX49" fmla="*/ 201284 w 3124366"/>
              <a:gd name="connsiteY49" fmla="*/ 1316015 h 3579530"/>
              <a:gd name="connsiteX50" fmla="*/ 261244 w 3124366"/>
              <a:gd name="connsiteY50" fmla="*/ 1301025 h 3579530"/>
              <a:gd name="connsiteX51" fmla="*/ 336195 w 3124366"/>
              <a:gd name="connsiteY51" fmla="*/ 1226074 h 3579530"/>
              <a:gd name="connsiteX52" fmla="*/ 396156 w 3124366"/>
              <a:gd name="connsiteY52" fmla="*/ 1151123 h 3579530"/>
              <a:gd name="connsiteX53" fmla="*/ 456116 w 3124366"/>
              <a:gd name="connsiteY53" fmla="*/ 1076172 h 3579530"/>
              <a:gd name="connsiteX54" fmla="*/ 591028 w 3124366"/>
              <a:gd name="connsiteY54" fmla="*/ 971241 h 3579530"/>
              <a:gd name="connsiteX55" fmla="*/ 695959 w 3124366"/>
              <a:gd name="connsiteY55" fmla="*/ 851320 h 3579530"/>
              <a:gd name="connsiteX56" fmla="*/ 740929 w 3124366"/>
              <a:gd name="connsiteY56" fmla="*/ 821340 h 3579530"/>
              <a:gd name="connsiteX57" fmla="*/ 800890 w 3124366"/>
              <a:gd name="connsiteY57" fmla="*/ 746389 h 3579530"/>
              <a:gd name="connsiteX58" fmla="*/ 875841 w 3124366"/>
              <a:gd name="connsiteY58" fmla="*/ 686428 h 3579530"/>
              <a:gd name="connsiteX59" fmla="*/ 920811 w 3124366"/>
              <a:gd name="connsiteY59" fmla="*/ 671438 h 3579530"/>
              <a:gd name="connsiteX60" fmla="*/ 1040733 w 3124366"/>
              <a:gd name="connsiteY60" fmla="*/ 581497 h 3579530"/>
              <a:gd name="connsiteX61" fmla="*/ 1085703 w 3124366"/>
              <a:gd name="connsiteY61" fmla="*/ 551517 h 3579530"/>
              <a:gd name="connsiteX62" fmla="*/ 1145664 w 3124366"/>
              <a:gd name="connsiteY62" fmla="*/ 536526 h 3579530"/>
              <a:gd name="connsiteX63" fmla="*/ 1235605 w 3124366"/>
              <a:gd name="connsiteY63" fmla="*/ 476566 h 3579530"/>
              <a:gd name="connsiteX64" fmla="*/ 1295566 w 3124366"/>
              <a:gd name="connsiteY64" fmla="*/ 446585 h 3579530"/>
              <a:gd name="connsiteX65" fmla="*/ 1355526 w 3124366"/>
              <a:gd name="connsiteY65" fmla="*/ 401615 h 3579530"/>
              <a:gd name="connsiteX66" fmla="*/ 1490438 w 3124366"/>
              <a:gd name="connsiteY66" fmla="*/ 356644 h 3579530"/>
              <a:gd name="connsiteX67" fmla="*/ 1535408 w 3124366"/>
              <a:gd name="connsiteY67" fmla="*/ 326664 h 3579530"/>
              <a:gd name="connsiteX68" fmla="*/ 1625349 w 3124366"/>
              <a:gd name="connsiteY68" fmla="*/ 296684 h 3579530"/>
              <a:gd name="connsiteX69" fmla="*/ 1670320 w 3124366"/>
              <a:gd name="connsiteY69" fmla="*/ 266703 h 3579530"/>
              <a:gd name="connsiteX70" fmla="*/ 1715290 w 3124366"/>
              <a:gd name="connsiteY70" fmla="*/ 251713 h 3579530"/>
              <a:gd name="connsiteX71" fmla="*/ 1745270 w 3124366"/>
              <a:gd name="connsiteY71" fmla="*/ 206743 h 3579530"/>
              <a:gd name="connsiteX72" fmla="*/ 1790241 w 3124366"/>
              <a:gd name="connsiteY72" fmla="*/ 191753 h 3579530"/>
              <a:gd name="connsiteX73" fmla="*/ 1850202 w 3124366"/>
              <a:gd name="connsiteY73" fmla="*/ 161772 h 3579530"/>
              <a:gd name="connsiteX74" fmla="*/ 1955133 w 3124366"/>
              <a:gd name="connsiteY74" fmla="*/ 131792 h 3579530"/>
              <a:gd name="connsiteX75" fmla="*/ 2000103 w 3124366"/>
              <a:gd name="connsiteY75" fmla="*/ 116802 h 3579530"/>
              <a:gd name="connsiteX76" fmla="*/ 2090044 w 3124366"/>
              <a:gd name="connsiteY76" fmla="*/ 56841 h 3579530"/>
              <a:gd name="connsiteX77" fmla="*/ 2434818 w 3124366"/>
              <a:gd name="connsiteY77" fmla="*/ 26861 h 3579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3124366" h="3579530">
                <a:moveTo>
                  <a:pt x="3124366" y="3564540"/>
                </a:moveTo>
                <a:cubicBezTo>
                  <a:pt x="3109376" y="3569537"/>
                  <a:pt x="3095196" y="3579530"/>
                  <a:pt x="3079395" y="3579530"/>
                </a:cubicBezTo>
                <a:cubicBezTo>
                  <a:pt x="3058793" y="3579530"/>
                  <a:pt x="3038979" y="3571055"/>
                  <a:pt x="3019434" y="3564540"/>
                </a:cubicBezTo>
                <a:cubicBezTo>
                  <a:pt x="2993907" y="3556031"/>
                  <a:pt x="2969679" y="3544007"/>
                  <a:pt x="2944484" y="3534559"/>
                </a:cubicBezTo>
                <a:cubicBezTo>
                  <a:pt x="2929689" y="3529011"/>
                  <a:pt x="2914503" y="3524566"/>
                  <a:pt x="2899513" y="3519569"/>
                </a:cubicBezTo>
                <a:cubicBezTo>
                  <a:pt x="2869533" y="3524566"/>
                  <a:pt x="2839966" y="3534559"/>
                  <a:pt x="2809572" y="3534559"/>
                </a:cubicBezTo>
                <a:cubicBezTo>
                  <a:pt x="2784094" y="3534559"/>
                  <a:pt x="2759944" y="3522383"/>
                  <a:pt x="2734621" y="3519569"/>
                </a:cubicBezTo>
                <a:cubicBezTo>
                  <a:pt x="2669870" y="3512375"/>
                  <a:pt x="2604817" y="3507832"/>
                  <a:pt x="2539749" y="3504579"/>
                </a:cubicBezTo>
                <a:cubicBezTo>
                  <a:pt x="2404914" y="3497837"/>
                  <a:pt x="2269926" y="3494586"/>
                  <a:pt x="2135015" y="3489589"/>
                </a:cubicBezTo>
                <a:cubicBezTo>
                  <a:pt x="2010934" y="3448230"/>
                  <a:pt x="2204760" y="3510771"/>
                  <a:pt x="1940143" y="3444618"/>
                </a:cubicBezTo>
                <a:cubicBezTo>
                  <a:pt x="1752711" y="3397761"/>
                  <a:pt x="1985736" y="3457645"/>
                  <a:pt x="1835211" y="3414638"/>
                </a:cubicBezTo>
                <a:cubicBezTo>
                  <a:pt x="1703453" y="3376993"/>
                  <a:pt x="1838106" y="3420599"/>
                  <a:pt x="1730280" y="3384658"/>
                </a:cubicBezTo>
                <a:cubicBezTo>
                  <a:pt x="1720287" y="3374664"/>
                  <a:pt x="1712419" y="3361948"/>
                  <a:pt x="1700300" y="3354677"/>
                </a:cubicBezTo>
                <a:cubicBezTo>
                  <a:pt x="1686751" y="3346547"/>
                  <a:pt x="1670522" y="3344028"/>
                  <a:pt x="1655329" y="3339687"/>
                </a:cubicBezTo>
                <a:cubicBezTo>
                  <a:pt x="1523571" y="3302042"/>
                  <a:pt x="1658224" y="3345648"/>
                  <a:pt x="1550398" y="3309707"/>
                </a:cubicBezTo>
                <a:cubicBezTo>
                  <a:pt x="1520418" y="3289720"/>
                  <a:pt x="1480444" y="3279726"/>
                  <a:pt x="1460457" y="3249746"/>
                </a:cubicBezTo>
                <a:cubicBezTo>
                  <a:pt x="1421712" y="3191629"/>
                  <a:pt x="1447568" y="3210473"/>
                  <a:pt x="1385507" y="3189785"/>
                </a:cubicBezTo>
                <a:cubicBezTo>
                  <a:pt x="1375513" y="3179792"/>
                  <a:pt x="1367645" y="3167076"/>
                  <a:pt x="1355526" y="3159805"/>
                </a:cubicBezTo>
                <a:cubicBezTo>
                  <a:pt x="1290898" y="3121029"/>
                  <a:pt x="1327320" y="3173266"/>
                  <a:pt x="1280575" y="3114835"/>
                </a:cubicBezTo>
                <a:cubicBezTo>
                  <a:pt x="1269320" y="3100767"/>
                  <a:pt x="1263334" y="3082603"/>
                  <a:pt x="1250595" y="3069864"/>
                </a:cubicBezTo>
                <a:cubicBezTo>
                  <a:pt x="1237856" y="3057125"/>
                  <a:pt x="1219183" y="3051747"/>
                  <a:pt x="1205625" y="3039884"/>
                </a:cubicBezTo>
                <a:cubicBezTo>
                  <a:pt x="1179035" y="3016618"/>
                  <a:pt x="1155658" y="2989917"/>
                  <a:pt x="1130674" y="2964933"/>
                </a:cubicBezTo>
                <a:lnTo>
                  <a:pt x="1100693" y="2934953"/>
                </a:lnTo>
                <a:cubicBezTo>
                  <a:pt x="1085703" y="2919963"/>
                  <a:pt x="1073362" y="2901741"/>
                  <a:pt x="1055723" y="2889982"/>
                </a:cubicBezTo>
                <a:cubicBezTo>
                  <a:pt x="1040733" y="2879989"/>
                  <a:pt x="1024820" y="2871257"/>
                  <a:pt x="1010752" y="2860002"/>
                </a:cubicBezTo>
                <a:cubicBezTo>
                  <a:pt x="951960" y="2812968"/>
                  <a:pt x="1013901" y="2841064"/>
                  <a:pt x="935802" y="2815031"/>
                </a:cubicBezTo>
                <a:cubicBezTo>
                  <a:pt x="896729" y="2775959"/>
                  <a:pt x="865458" y="2734889"/>
                  <a:pt x="815880" y="2710100"/>
                </a:cubicBezTo>
                <a:cubicBezTo>
                  <a:pt x="801747" y="2703034"/>
                  <a:pt x="785900" y="2700107"/>
                  <a:pt x="770910" y="2695110"/>
                </a:cubicBezTo>
                <a:cubicBezTo>
                  <a:pt x="765913" y="2680120"/>
                  <a:pt x="768258" y="2660011"/>
                  <a:pt x="755920" y="2650140"/>
                </a:cubicBezTo>
                <a:cubicBezTo>
                  <a:pt x="739832" y="2637270"/>
                  <a:pt x="715692" y="2641069"/>
                  <a:pt x="695959" y="2635149"/>
                </a:cubicBezTo>
                <a:cubicBezTo>
                  <a:pt x="665690" y="2626068"/>
                  <a:pt x="632312" y="2622699"/>
                  <a:pt x="606018" y="2605169"/>
                </a:cubicBezTo>
                <a:cubicBezTo>
                  <a:pt x="547901" y="2566424"/>
                  <a:pt x="578139" y="2580886"/>
                  <a:pt x="516077" y="2560199"/>
                </a:cubicBezTo>
                <a:cubicBezTo>
                  <a:pt x="506084" y="2540212"/>
                  <a:pt x="501898" y="2516039"/>
                  <a:pt x="486097" y="2500238"/>
                </a:cubicBezTo>
                <a:cubicBezTo>
                  <a:pt x="474924" y="2489065"/>
                  <a:pt x="452299" y="2496421"/>
                  <a:pt x="441126" y="2485248"/>
                </a:cubicBezTo>
                <a:cubicBezTo>
                  <a:pt x="429953" y="2474075"/>
                  <a:pt x="433202" y="2454410"/>
                  <a:pt x="426136" y="2440277"/>
                </a:cubicBezTo>
                <a:cubicBezTo>
                  <a:pt x="418079" y="2424163"/>
                  <a:pt x="406149" y="2410297"/>
                  <a:pt x="396156" y="2395307"/>
                </a:cubicBezTo>
                <a:cubicBezTo>
                  <a:pt x="361706" y="2291958"/>
                  <a:pt x="388521" y="2327712"/>
                  <a:pt x="336195" y="2275385"/>
                </a:cubicBezTo>
                <a:cubicBezTo>
                  <a:pt x="320363" y="2227889"/>
                  <a:pt x="324434" y="2226955"/>
                  <a:pt x="291225" y="2185444"/>
                </a:cubicBezTo>
                <a:cubicBezTo>
                  <a:pt x="282396" y="2174408"/>
                  <a:pt x="273363" y="2162735"/>
                  <a:pt x="261244" y="2155464"/>
                </a:cubicBezTo>
                <a:cubicBezTo>
                  <a:pt x="247695" y="2147335"/>
                  <a:pt x="231264" y="2145471"/>
                  <a:pt x="216274" y="2140474"/>
                </a:cubicBezTo>
                <a:cubicBezTo>
                  <a:pt x="206280" y="2130481"/>
                  <a:pt x="198412" y="2117765"/>
                  <a:pt x="186293" y="2110494"/>
                </a:cubicBezTo>
                <a:cubicBezTo>
                  <a:pt x="172744" y="2102364"/>
                  <a:pt x="155456" y="2102569"/>
                  <a:pt x="141323" y="2095503"/>
                </a:cubicBezTo>
                <a:cubicBezTo>
                  <a:pt x="125209" y="2087446"/>
                  <a:pt x="111342" y="2075516"/>
                  <a:pt x="96352" y="2065523"/>
                </a:cubicBezTo>
                <a:lnTo>
                  <a:pt x="51382" y="1930612"/>
                </a:lnTo>
                <a:cubicBezTo>
                  <a:pt x="46385" y="1915622"/>
                  <a:pt x="47565" y="1896814"/>
                  <a:pt x="36392" y="1885641"/>
                </a:cubicBezTo>
                <a:lnTo>
                  <a:pt x="6411" y="1855661"/>
                </a:lnTo>
                <a:cubicBezTo>
                  <a:pt x="8433" y="1821286"/>
                  <a:pt x="0" y="1587960"/>
                  <a:pt x="51382" y="1510887"/>
                </a:cubicBezTo>
                <a:lnTo>
                  <a:pt x="81362" y="1465917"/>
                </a:lnTo>
                <a:cubicBezTo>
                  <a:pt x="86359" y="1445930"/>
                  <a:pt x="85433" y="1423427"/>
                  <a:pt x="96352" y="1405956"/>
                </a:cubicBezTo>
                <a:cubicBezTo>
                  <a:pt x="109976" y="1384157"/>
                  <a:pt x="170448" y="1329230"/>
                  <a:pt x="201284" y="1316015"/>
                </a:cubicBezTo>
                <a:cubicBezTo>
                  <a:pt x="220220" y="1307900"/>
                  <a:pt x="241257" y="1306022"/>
                  <a:pt x="261244" y="1301025"/>
                </a:cubicBezTo>
                <a:cubicBezTo>
                  <a:pt x="286228" y="1276041"/>
                  <a:pt x="316597" y="1255472"/>
                  <a:pt x="336195" y="1226074"/>
                </a:cubicBezTo>
                <a:cubicBezTo>
                  <a:pt x="374014" y="1169344"/>
                  <a:pt x="353436" y="1193842"/>
                  <a:pt x="396156" y="1151123"/>
                </a:cubicBezTo>
                <a:cubicBezTo>
                  <a:pt x="421840" y="1074071"/>
                  <a:pt x="392302" y="1132010"/>
                  <a:pt x="456116" y="1076172"/>
                </a:cubicBezTo>
                <a:cubicBezTo>
                  <a:pt x="577115" y="970297"/>
                  <a:pt x="480335" y="1026587"/>
                  <a:pt x="591028" y="971241"/>
                </a:cubicBezTo>
                <a:cubicBezTo>
                  <a:pt x="622722" y="923700"/>
                  <a:pt x="643345" y="886396"/>
                  <a:pt x="695959" y="851320"/>
                </a:cubicBezTo>
                <a:cubicBezTo>
                  <a:pt x="710949" y="841327"/>
                  <a:pt x="726861" y="832594"/>
                  <a:pt x="740929" y="821340"/>
                </a:cubicBezTo>
                <a:cubicBezTo>
                  <a:pt x="781144" y="789168"/>
                  <a:pt x="766263" y="789673"/>
                  <a:pt x="800890" y="746389"/>
                </a:cubicBezTo>
                <a:cubicBezTo>
                  <a:pt x="819482" y="723149"/>
                  <a:pt x="849867" y="699415"/>
                  <a:pt x="875841" y="686428"/>
                </a:cubicBezTo>
                <a:cubicBezTo>
                  <a:pt x="889974" y="679362"/>
                  <a:pt x="905821" y="676435"/>
                  <a:pt x="920811" y="671438"/>
                </a:cubicBezTo>
                <a:cubicBezTo>
                  <a:pt x="990902" y="601347"/>
                  <a:pt x="941394" y="643583"/>
                  <a:pt x="1040733" y="581497"/>
                </a:cubicBezTo>
                <a:cubicBezTo>
                  <a:pt x="1056010" y="571949"/>
                  <a:pt x="1069144" y="558614"/>
                  <a:pt x="1085703" y="551517"/>
                </a:cubicBezTo>
                <a:cubicBezTo>
                  <a:pt x="1104639" y="543401"/>
                  <a:pt x="1125677" y="541523"/>
                  <a:pt x="1145664" y="536526"/>
                </a:cubicBezTo>
                <a:cubicBezTo>
                  <a:pt x="1175644" y="516539"/>
                  <a:pt x="1203377" y="492680"/>
                  <a:pt x="1235605" y="476566"/>
                </a:cubicBezTo>
                <a:cubicBezTo>
                  <a:pt x="1255592" y="466572"/>
                  <a:pt x="1276616" y="458429"/>
                  <a:pt x="1295566" y="446585"/>
                </a:cubicBezTo>
                <a:cubicBezTo>
                  <a:pt x="1316752" y="433344"/>
                  <a:pt x="1333687" y="413748"/>
                  <a:pt x="1355526" y="401615"/>
                </a:cubicBezTo>
                <a:cubicBezTo>
                  <a:pt x="1401708" y="375959"/>
                  <a:pt x="1441045" y="368993"/>
                  <a:pt x="1490438" y="356644"/>
                </a:cubicBezTo>
                <a:cubicBezTo>
                  <a:pt x="1505428" y="346651"/>
                  <a:pt x="1518945" y="333981"/>
                  <a:pt x="1535408" y="326664"/>
                </a:cubicBezTo>
                <a:cubicBezTo>
                  <a:pt x="1564286" y="313829"/>
                  <a:pt x="1625349" y="296684"/>
                  <a:pt x="1625349" y="296684"/>
                </a:cubicBezTo>
                <a:cubicBezTo>
                  <a:pt x="1640339" y="286690"/>
                  <a:pt x="1654206" y="274760"/>
                  <a:pt x="1670320" y="266703"/>
                </a:cubicBezTo>
                <a:cubicBezTo>
                  <a:pt x="1684453" y="259637"/>
                  <a:pt x="1702952" y="261584"/>
                  <a:pt x="1715290" y="251713"/>
                </a:cubicBezTo>
                <a:cubicBezTo>
                  <a:pt x="1729358" y="240459"/>
                  <a:pt x="1731202" y="217997"/>
                  <a:pt x="1745270" y="206743"/>
                </a:cubicBezTo>
                <a:cubicBezTo>
                  <a:pt x="1757609" y="196872"/>
                  <a:pt x="1775717" y="197977"/>
                  <a:pt x="1790241" y="191753"/>
                </a:cubicBezTo>
                <a:cubicBezTo>
                  <a:pt x="1810780" y="182950"/>
                  <a:pt x="1829663" y="170575"/>
                  <a:pt x="1850202" y="161772"/>
                </a:cubicBezTo>
                <a:cubicBezTo>
                  <a:pt x="1886143" y="146369"/>
                  <a:pt x="1917100" y="142659"/>
                  <a:pt x="1955133" y="131792"/>
                </a:cubicBezTo>
                <a:cubicBezTo>
                  <a:pt x="1970326" y="127451"/>
                  <a:pt x="1985113" y="121799"/>
                  <a:pt x="2000103" y="116802"/>
                </a:cubicBezTo>
                <a:cubicBezTo>
                  <a:pt x="2030083" y="96815"/>
                  <a:pt x="2055861" y="68235"/>
                  <a:pt x="2090044" y="56841"/>
                </a:cubicBezTo>
                <a:cubicBezTo>
                  <a:pt x="2260570" y="0"/>
                  <a:pt x="2148383" y="26861"/>
                  <a:pt x="2434818" y="26861"/>
                </a:cubicBezTo>
              </a:path>
            </a:pathLst>
          </a:custGeom>
          <a:ln w="38100" cmpd="dbl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Forme libre 81"/>
          <p:cNvSpPr/>
          <p:nvPr/>
        </p:nvSpPr>
        <p:spPr>
          <a:xfrm>
            <a:off x="694938" y="2353456"/>
            <a:ext cx="809469" cy="554636"/>
          </a:xfrm>
          <a:custGeom>
            <a:avLst/>
            <a:gdLst>
              <a:gd name="connsiteX0" fmla="*/ 809469 w 809469"/>
              <a:gd name="connsiteY0" fmla="*/ 554636 h 554636"/>
              <a:gd name="connsiteX1" fmla="*/ 719528 w 809469"/>
              <a:gd name="connsiteY1" fmla="*/ 524655 h 554636"/>
              <a:gd name="connsiteX2" fmla="*/ 629587 w 809469"/>
              <a:gd name="connsiteY2" fmla="*/ 464695 h 554636"/>
              <a:gd name="connsiteX3" fmla="*/ 569626 w 809469"/>
              <a:gd name="connsiteY3" fmla="*/ 404734 h 554636"/>
              <a:gd name="connsiteX4" fmla="*/ 434715 w 809469"/>
              <a:gd name="connsiteY4" fmla="*/ 329783 h 554636"/>
              <a:gd name="connsiteX5" fmla="*/ 389744 w 809469"/>
              <a:gd name="connsiteY5" fmla="*/ 299803 h 554636"/>
              <a:gd name="connsiteX6" fmla="*/ 359764 w 809469"/>
              <a:gd name="connsiteY6" fmla="*/ 254833 h 554636"/>
              <a:gd name="connsiteX7" fmla="*/ 299803 w 809469"/>
              <a:gd name="connsiteY7" fmla="*/ 194872 h 554636"/>
              <a:gd name="connsiteX8" fmla="*/ 269823 w 809469"/>
              <a:gd name="connsiteY8" fmla="*/ 149901 h 554636"/>
              <a:gd name="connsiteX9" fmla="*/ 194872 w 809469"/>
              <a:gd name="connsiteY9" fmla="*/ 74951 h 554636"/>
              <a:gd name="connsiteX10" fmla="*/ 59961 w 809469"/>
              <a:gd name="connsiteY10" fmla="*/ 44970 h 554636"/>
              <a:gd name="connsiteX11" fmla="*/ 14990 w 809469"/>
              <a:gd name="connsiteY11" fmla="*/ 29980 h 554636"/>
              <a:gd name="connsiteX12" fmla="*/ 0 w 809469"/>
              <a:gd name="connsiteY12" fmla="*/ 0 h 554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9469" h="554636">
                <a:moveTo>
                  <a:pt x="809469" y="554636"/>
                </a:moveTo>
                <a:cubicBezTo>
                  <a:pt x="779489" y="544642"/>
                  <a:pt x="741874" y="547001"/>
                  <a:pt x="719528" y="524655"/>
                </a:cubicBezTo>
                <a:cubicBezTo>
                  <a:pt x="663385" y="468512"/>
                  <a:pt x="694669" y="486389"/>
                  <a:pt x="629587" y="464695"/>
                </a:cubicBezTo>
                <a:cubicBezTo>
                  <a:pt x="609600" y="444708"/>
                  <a:pt x="596441" y="413672"/>
                  <a:pt x="569626" y="404734"/>
                </a:cubicBezTo>
                <a:cubicBezTo>
                  <a:pt x="490472" y="378349"/>
                  <a:pt x="537805" y="398509"/>
                  <a:pt x="434715" y="329783"/>
                </a:cubicBezTo>
                <a:lnTo>
                  <a:pt x="389744" y="299803"/>
                </a:lnTo>
                <a:cubicBezTo>
                  <a:pt x="379751" y="284813"/>
                  <a:pt x="371488" y="268512"/>
                  <a:pt x="359764" y="254833"/>
                </a:cubicBezTo>
                <a:cubicBezTo>
                  <a:pt x="341369" y="233372"/>
                  <a:pt x="315482" y="218391"/>
                  <a:pt x="299803" y="194872"/>
                </a:cubicBezTo>
                <a:cubicBezTo>
                  <a:pt x="289810" y="179882"/>
                  <a:pt x="281687" y="163459"/>
                  <a:pt x="269823" y="149901"/>
                </a:cubicBezTo>
                <a:cubicBezTo>
                  <a:pt x="246557" y="123311"/>
                  <a:pt x="228391" y="86125"/>
                  <a:pt x="194872" y="74951"/>
                </a:cubicBezTo>
                <a:cubicBezTo>
                  <a:pt x="93645" y="41206"/>
                  <a:pt x="218238" y="80142"/>
                  <a:pt x="59961" y="44970"/>
                </a:cubicBezTo>
                <a:cubicBezTo>
                  <a:pt x="44536" y="41542"/>
                  <a:pt x="27631" y="39461"/>
                  <a:pt x="14990" y="29980"/>
                </a:cubicBezTo>
                <a:cubicBezTo>
                  <a:pt x="6052" y="23276"/>
                  <a:pt x="4997" y="9993"/>
                  <a:pt x="0" y="0"/>
                </a:cubicBezTo>
              </a:path>
            </a:pathLst>
          </a:custGeom>
          <a:ln w="38100" cmpd="dbl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Forme libre 82"/>
          <p:cNvSpPr/>
          <p:nvPr/>
        </p:nvSpPr>
        <p:spPr>
          <a:xfrm>
            <a:off x="5716643" y="2128603"/>
            <a:ext cx="1993692" cy="539646"/>
          </a:xfrm>
          <a:custGeom>
            <a:avLst/>
            <a:gdLst>
              <a:gd name="connsiteX0" fmla="*/ 1993692 w 1993692"/>
              <a:gd name="connsiteY0" fmla="*/ 0 h 539646"/>
              <a:gd name="connsiteX1" fmla="*/ 1933731 w 1993692"/>
              <a:gd name="connsiteY1" fmla="*/ 14990 h 539646"/>
              <a:gd name="connsiteX2" fmla="*/ 1858780 w 1993692"/>
              <a:gd name="connsiteY2" fmla="*/ 29981 h 539646"/>
              <a:gd name="connsiteX3" fmla="*/ 1768839 w 1993692"/>
              <a:gd name="connsiteY3" fmla="*/ 59961 h 539646"/>
              <a:gd name="connsiteX4" fmla="*/ 1693889 w 1993692"/>
              <a:gd name="connsiteY4" fmla="*/ 119922 h 539646"/>
              <a:gd name="connsiteX5" fmla="*/ 1484026 w 1993692"/>
              <a:gd name="connsiteY5" fmla="*/ 149902 h 539646"/>
              <a:gd name="connsiteX6" fmla="*/ 1439056 w 1993692"/>
              <a:gd name="connsiteY6" fmla="*/ 164892 h 539646"/>
              <a:gd name="connsiteX7" fmla="*/ 1199213 w 1993692"/>
              <a:gd name="connsiteY7" fmla="*/ 194872 h 539646"/>
              <a:gd name="connsiteX8" fmla="*/ 1094282 w 1993692"/>
              <a:gd name="connsiteY8" fmla="*/ 209863 h 539646"/>
              <a:gd name="connsiteX9" fmla="*/ 1049312 w 1993692"/>
              <a:gd name="connsiteY9" fmla="*/ 224853 h 539646"/>
              <a:gd name="connsiteX10" fmla="*/ 929390 w 1993692"/>
              <a:gd name="connsiteY10" fmla="*/ 254833 h 539646"/>
              <a:gd name="connsiteX11" fmla="*/ 839449 w 1993692"/>
              <a:gd name="connsiteY11" fmla="*/ 284813 h 539646"/>
              <a:gd name="connsiteX12" fmla="*/ 809469 w 1993692"/>
              <a:gd name="connsiteY12" fmla="*/ 314794 h 539646"/>
              <a:gd name="connsiteX13" fmla="*/ 689548 w 1993692"/>
              <a:gd name="connsiteY13" fmla="*/ 344774 h 539646"/>
              <a:gd name="connsiteX14" fmla="*/ 644577 w 1993692"/>
              <a:gd name="connsiteY14" fmla="*/ 359764 h 539646"/>
              <a:gd name="connsiteX15" fmla="*/ 419725 w 1993692"/>
              <a:gd name="connsiteY15" fmla="*/ 404735 h 539646"/>
              <a:gd name="connsiteX16" fmla="*/ 329784 w 1993692"/>
              <a:gd name="connsiteY16" fmla="*/ 434715 h 539646"/>
              <a:gd name="connsiteX17" fmla="*/ 299803 w 1993692"/>
              <a:gd name="connsiteY17" fmla="*/ 464695 h 539646"/>
              <a:gd name="connsiteX18" fmla="*/ 194872 w 1993692"/>
              <a:gd name="connsiteY18" fmla="*/ 479686 h 539646"/>
              <a:gd name="connsiteX19" fmla="*/ 134912 w 1993692"/>
              <a:gd name="connsiteY19" fmla="*/ 494676 h 539646"/>
              <a:gd name="connsiteX20" fmla="*/ 44971 w 1993692"/>
              <a:gd name="connsiteY20" fmla="*/ 524656 h 539646"/>
              <a:gd name="connsiteX21" fmla="*/ 0 w 1993692"/>
              <a:gd name="connsiteY21" fmla="*/ 539646 h 539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993692" h="539646">
                <a:moveTo>
                  <a:pt x="1993692" y="0"/>
                </a:moveTo>
                <a:cubicBezTo>
                  <a:pt x="1973705" y="4997"/>
                  <a:pt x="1953842" y="10521"/>
                  <a:pt x="1933731" y="14990"/>
                </a:cubicBezTo>
                <a:cubicBezTo>
                  <a:pt x="1908859" y="20517"/>
                  <a:pt x="1883361" y="23277"/>
                  <a:pt x="1858780" y="29981"/>
                </a:cubicBezTo>
                <a:cubicBezTo>
                  <a:pt x="1828292" y="38296"/>
                  <a:pt x="1768839" y="59961"/>
                  <a:pt x="1768839" y="59961"/>
                </a:cubicBezTo>
                <a:cubicBezTo>
                  <a:pt x="1738482" y="105497"/>
                  <a:pt x="1748594" y="110268"/>
                  <a:pt x="1693889" y="119922"/>
                </a:cubicBezTo>
                <a:cubicBezTo>
                  <a:pt x="1624300" y="132203"/>
                  <a:pt x="1484026" y="149902"/>
                  <a:pt x="1484026" y="149902"/>
                </a:cubicBezTo>
                <a:cubicBezTo>
                  <a:pt x="1469036" y="154899"/>
                  <a:pt x="1454481" y="161464"/>
                  <a:pt x="1439056" y="164892"/>
                </a:cubicBezTo>
                <a:cubicBezTo>
                  <a:pt x="1355276" y="183510"/>
                  <a:pt x="1287340" y="184504"/>
                  <a:pt x="1199213" y="194872"/>
                </a:cubicBezTo>
                <a:cubicBezTo>
                  <a:pt x="1164123" y="199000"/>
                  <a:pt x="1129259" y="204866"/>
                  <a:pt x="1094282" y="209863"/>
                </a:cubicBezTo>
                <a:cubicBezTo>
                  <a:pt x="1079292" y="214860"/>
                  <a:pt x="1064556" y="220696"/>
                  <a:pt x="1049312" y="224853"/>
                </a:cubicBezTo>
                <a:cubicBezTo>
                  <a:pt x="1009560" y="235694"/>
                  <a:pt x="968480" y="241803"/>
                  <a:pt x="929390" y="254833"/>
                </a:cubicBezTo>
                <a:lnTo>
                  <a:pt x="839449" y="284813"/>
                </a:lnTo>
                <a:cubicBezTo>
                  <a:pt x="829456" y="294807"/>
                  <a:pt x="822591" y="309545"/>
                  <a:pt x="809469" y="314794"/>
                </a:cubicBezTo>
                <a:cubicBezTo>
                  <a:pt x="771212" y="330097"/>
                  <a:pt x="728638" y="331744"/>
                  <a:pt x="689548" y="344774"/>
                </a:cubicBezTo>
                <a:lnTo>
                  <a:pt x="644577" y="359764"/>
                </a:lnTo>
                <a:cubicBezTo>
                  <a:pt x="564172" y="440172"/>
                  <a:pt x="648780" y="368569"/>
                  <a:pt x="419725" y="404735"/>
                </a:cubicBezTo>
                <a:cubicBezTo>
                  <a:pt x="388510" y="409664"/>
                  <a:pt x="329784" y="434715"/>
                  <a:pt x="329784" y="434715"/>
                </a:cubicBezTo>
                <a:cubicBezTo>
                  <a:pt x="319790" y="444708"/>
                  <a:pt x="313211" y="460226"/>
                  <a:pt x="299803" y="464695"/>
                </a:cubicBezTo>
                <a:cubicBezTo>
                  <a:pt x="266284" y="475868"/>
                  <a:pt x="229634" y="473365"/>
                  <a:pt x="194872" y="479686"/>
                </a:cubicBezTo>
                <a:cubicBezTo>
                  <a:pt x="174603" y="483371"/>
                  <a:pt x="154645" y="488756"/>
                  <a:pt x="134912" y="494676"/>
                </a:cubicBezTo>
                <a:cubicBezTo>
                  <a:pt x="104643" y="503757"/>
                  <a:pt x="74951" y="514663"/>
                  <a:pt x="44971" y="524656"/>
                </a:cubicBezTo>
                <a:lnTo>
                  <a:pt x="0" y="539646"/>
                </a:lnTo>
              </a:path>
            </a:pathLst>
          </a:custGeom>
          <a:ln w="38100" cmpd="dbl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Forme libre 83"/>
          <p:cNvSpPr/>
          <p:nvPr/>
        </p:nvSpPr>
        <p:spPr>
          <a:xfrm>
            <a:off x="5172526" y="3207895"/>
            <a:ext cx="1173704" cy="563576"/>
          </a:xfrm>
          <a:custGeom>
            <a:avLst/>
            <a:gdLst>
              <a:gd name="connsiteX0" fmla="*/ 1173704 w 1173704"/>
              <a:gd name="connsiteY0" fmla="*/ 0 h 563576"/>
              <a:gd name="connsiteX1" fmla="*/ 1053783 w 1173704"/>
              <a:gd name="connsiteY1" fmla="*/ 44971 h 563576"/>
              <a:gd name="connsiteX2" fmla="*/ 993822 w 1173704"/>
              <a:gd name="connsiteY2" fmla="*/ 59961 h 563576"/>
              <a:gd name="connsiteX3" fmla="*/ 843920 w 1173704"/>
              <a:gd name="connsiteY3" fmla="*/ 119921 h 563576"/>
              <a:gd name="connsiteX4" fmla="*/ 694019 w 1173704"/>
              <a:gd name="connsiteY4" fmla="*/ 134912 h 563576"/>
              <a:gd name="connsiteX5" fmla="*/ 604078 w 1173704"/>
              <a:gd name="connsiteY5" fmla="*/ 164892 h 563576"/>
              <a:gd name="connsiteX6" fmla="*/ 559107 w 1173704"/>
              <a:gd name="connsiteY6" fmla="*/ 179882 h 563576"/>
              <a:gd name="connsiteX7" fmla="*/ 514137 w 1173704"/>
              <a:gd name="connsiteY7" fmla="*/ 209862 h 563576"/>
              <a:gd name="connsiteX8" fmla="*/ 424196 w 1173704"/>
              <a:gd name="connsiteY8" fmla="*/ 239843 h 563576"/>
              <a:gd name="connsiteX9" fmla="*/ 379225 w 1173704"/>
              <a:gd name="connsiteY9" fmla="*/ 254833 h 563576"/>
              <a:gd name="connsiteX10" fmla="*/ 334255 w 1173704"/>
              <a:gd name="connsiteY10" fmla="*/ 269823 h 563576"/>
              <a:gd name="connsiteX11" fmla="*/ 274294 w 1173704"/>
              <a:gd name="connsiteY11" fmla="*/ 284813 h 563576"/>
              <a:gd name="connsiteX12" fmla="*/ 229324 w 1173704"/>
              <a:gd name="connsiteY12" fmla="*/ 329784 h 563576"/>
              <a:gd name="connsiteX13" fmla="*/ 139383 w 1173704"/>
              <a:gd name="connsiteY13" fmla="*/ 389744 h 563576"/>
              <a:gd name="connsiteX14" fmla="*/ 64432 w 1173704"/>
              <a:gd name="connsiteY14" fmla="*/ 449705 h 563576"/>
              <a:gd name="connsiteX15" fmla="*/ 34451 w 1173704"/>
              <a:gd name="connsiteY15" fmla="*/ 494675 h 563576"/>
              <a:gd name="connsiteX16" fmla="*/ 4471 w 1173704"/>
              <a:gd name="connsiteY16" fmla="*/ 554636 h 56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73704" h="563576">
                <a:moveTo>
                  <a:pt x="1173704" y="0"/>
                </a:moveTo>
                <a:cubicBezTo>
                  <a:pt x="1134126" y="15831"/>
                  <a:pt x="1094894" y="33225"/>
                  <a:pt x="1053783" y="44971"/>
                </a:cubicBezTo>
                <a:cubicBezTo>
                  <a:pt x="1033974" y="50631"/>
                  <a:pt x="1013112" y="52727"/>
                  <a:pt x="993822" y="59961"/>
                </a:cubicBezTo>
                <a:cubicBezTo>
                  <a:pt x="932172" y="83079"/>
                  <a:pt x="917475" y="112565"/>
                  <a:pt x="843920" y="119921"/>
                </a:cubicBezTo>
                <a:lnTo>
                  <a:pt x="694019" y="134912"/>
                </a:lnTo>
                <a:lnTo>
                  <a:pt x="604078" y="164892"/>
                </a:lnTo>
                <a:lnTo>
                  <a:pt x="559107" y="179882"/>
                </a:lnTo>
                <a:cubicBezTo>
                  <a:pt x="544117" y="189875"/>
                  <a:pt x="530600" y="202545"/>
                  <a:pt x="514137" y="209862"/>
                </a:cubicBezTo>
                <a:cubicBezTo>
                  <a:pt x="485259" y="222697"/>
                  <a:pt x="454176" y="229849"/>
                  <a:pt x="424196" y="239843"/>
                </a:cubicBezTo>
                <a:lnTo>
                  <a:pt x="379225" y="254833"/>
                </a:lnTo>
                <a:cubicBezTo>
                  <a:pt x="364235" y="259830"/>
                  <a:pt x="349584" y="265991"/>
                  <a:pt x="334255" y="269823"/>
                </a:cubicBezTo>
                <a:lnTo>
                  <a:pt x="274294" y="284813"/>
                </a:lnTo>
                <a:cubicBezTo>
                  <a:pt x="259304" y="299803"/>
                  <a:pt x="246058" y="316769"/>
                  <a:pt x="229324" y="329784"/>
                </a:cubicBezTo>
                <a:cubicBezTo>
                  <a:pt x="200882" y="351905"/>
                  <a:pt x="164861" y="364266"/>
                  <a:pt x="139383" y="389744"/>
                </a:cubicBezTo>
                <a:cubicBezTo>
                  <a:pt x="96663" y="432464"/>
                  <a:pt x="121162" y="411885"/>
                  <a:pt x="64432" y="449705"/>
                </a:cubicBezTo>
                <a:cubicBezTo>
                  <a:pt x="54438" y="464695"/>
                  <a:pt x="42508" y="478561"/>
                  <a:pt x="34451" y="494675"/>
                </a:cubicBezTo>
                <a:cubicBezTo>
                  <a:pt x="0" y="563576"/>
                  <a:pt x="38338" y="520769"/>
                  <a:pt x="4471" y="554636"/>
                </a:cubicBezTo>
              </a:path>
            </a:pathLst>
          </a:custGeom>
          <a:ln w="38100" cmpd="dbl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Forme libre 84"/>
          <p:cNvSpPr/>
          <p:nvPr/>
        </p:nvSpPr>
        <p:spPr>
          <a:xfrm>
            <a:off x="5691165" y="2548328"/>
            <a:ext cx="373785" cy="436581"/>
          </a:xfrm>
          <a:custGeom>
            <a:avLst/>
            <a:gdLst>
              <a:gd name="connsiteX0" fmla="*/ 25478 w 373785"/>
              <a:gd name="connsiteY0" fmla="*/ 404734 h 436581"/>
              <a:gd name="connsiteX1" fmla="*/ 85439 w 373785"/>
              <a:gd name="connsiteY1" fmla="*/ 329783 h 436581"/>
              <a:gd name="connsiteX2" fmla="*/ 115419 w 373785"/>
              <a:gd name="connsiteY2" fmla="*/ 284813 h 436581"/>
              <a:gd name="connsiteX3" fmla="*/ 160390 w 373785"/>
              <a:gd name="connsiteY3" fmla="*/ 269823 h 436581"/>
              <a:gd name="connsiteX4" fmla="*/ 280311 w 373785"/>
              <a:gd name="connsiteY4" fmla="*/ 134911 h 436581"/>
              <a:gd name="connsiteX5" fmla="*/ 340271 w 373785"/>
              <a:gd name="connsiteY5" fmla="*/ 44970 h 436581"/>
              <a:gd name="connsiteX6" fmla="*/ 370252 w 373785"/>
              <a:gd name="connsiteY6" fmla="*/ 0 h 436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3785" h="436581">
                <a:moveTo>
                  <a:pt x="25478" y="404734"/>
                </a:moveTo>
                <a:cubicBezTo>
                  <a:pt x="117752" y="266324"/>
                  <a:pt x="0" y="436581"/>
                  <a:pt x="85439" y="329783"/>
                </a:cubicBezTo>
                <a:cubicBezTo>
                  <a:pt x="96693" y="315715"/>
                  <a:pt x="101351" y="296067"/>
                  <a:pt x="115419" y="284813"/>
                </a:cubicBezTo>
                <a:cubicBezTo>
                  <a:pt x="127758" y="274942"/>
                  <a:pt x="145400" y="274820"/>
                  <a:pt x="160390" y="269823"/>
                </a:cubicBezTo>
                <a:cubicBezTo>
                  <a:pt x="232208" y="198004"/>
                  <a:pt x="228847" y="208431"/>
                  <a:pt x="280311" y="134911"/>
                </a:cubicBezTo>
                <a:cubicBezTo>
                  <a:pt x="300974" y="105393"/>
                  <a:pt x="314792" y="70448"/>
                  <a:pt x="340271" y="44970"/>
                </a:cubicBezTo>
                <a:cubicBezTo>
                  <a:pt x="373785" y="11457"/>
                  <a:pt x="370252" y="29123"/>
                  <a:pt x="370252" y="0"/>
                </a:cubicBezTo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Forme libre 85"/>
          <p:cNvSpPr/>
          <p:nvPr/>
        </p:nvSpPr>
        <p:spPr>
          <a:xfrm>
            <a:off x="5162007" y="3177915"/>
            <a:ext cx="989351" cy="104931"/>
          </a:xfrm>
          <a:custGeom>
            <a:avLst/>
            <a:gdLst>
              <a:gd name="connsiteX0" fmla="*/ 989351 w 989351"/>
              <a:gd name="connsiteY0" fmla="*/ 104931 h 104931"/>
              <a:gd name="connsiteX1" fmla="*/ 824459 w 989351"/>
              <a:gd name="connsiteY1" fmla="*/ 89941 h 104931"/>
              <a:gd name="connsiteX2" fmla="*/ 149902 w 989351"/>
              <a:gd name="connsiteY2" fmla="*/ 59960 h 104931"/>
              <a:gd name="connsiteX3" fmla="*/ 59961 w 989351"/>
              <a:gd name="connsiteY3" fmla="*/ 29980 h 104931"/>
              <a:gd name="connsiteX4" fmla="*/ 0 w 989351"/>
              <a:gd name="connsiteY4" fmla="*/ 0 h 104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9351" h="104931">
                <a:moveTo>
                  <a:pt x="989351" y="104931"/>
                </a:moveTo>
                <a:cubicBezTo>
                  <a:pt x="934387" y="99934"/>
                  <a:pt x="879602" y="92239"/>
                  <a:pt x="824459" y="89941"/>
                </a:cubicBezTo>
                <a:cubicBezTo>
                  <a:pt x="125053" y="60799"/>
                  <a:pt x="476103" y="100737"/>
                  <a:pt x="149902" y="59960"/>
                </a:cubicBezTo>
                <a:lnTo>
                  <a:pt x="59961" y="29980"/>
                </a:lnTo>
                <a:cubicBezTo>
                  <a:pt x="8286" y="12755"/>
                  <a:pt x="26163" y="26163"/>
                  <a:pt x="0" y="0"/>
                </a:cubicBezTo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Forme libre 86"/>
          <p:cNvSpPr/>
          <p:nvPr/>
        </p:nvSpPr>
        <p:spPr>
          <a:xfrm>
            <a:off x="5087056" y="3402767"/>
            <a:ext cx="359764" cy="89941"/>
          </a:xfrm>
          <a:custGeom>
            <a:avLst/>
            <a:gdLst>
              <a:gd name="connsiteX0" fmla="*/ 359764 w 359764"/>
              <a:gd name="connsiteY0" fmla="*/ 89941 h 89941"/>
              <a:gd name="connsiteX1" fmla="*/ 224853 w 359764"/>
              <a:gd name="connsiteY1" fmla="*/ 44971 h 89941"/>
              <a:gd name="connsiteX2" fmla="*/ 119921 w 359764"/>
              <a:gd name="connsiteY2" fmla="*/ 14990 h 89941"/>
              <a:gd name="connsiteX3" fmla="*/ 0 w 359764"/>
              <a:gd name="connsiteY3" fmla="*/ 0 h 89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764" h="89941">
                <a:moveTo>
                  <a:pt x="359764" y="89941"/>
                </a:moveTo>
                <a:lnTo>
                  <a:pt x="224853" y="44971"/>
                </a:lnTo>
                <a:cubicBezTo>
                  <a:pt x="189215" y="33092"/>
                  <a:pt x="157559" y="21263"/>
                  <a:pt x="119921" y="14990"/>
                </a:cubicBezTo>
                <a:cubicBezTo>
                  <a:pt x="80184" y="8367"/>
                  <a:pt x="0" y="0"/>
                  <a:pt x="0" y="0"/>
                </a:cubicBezTo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Forme libre 87"/>
          <p:cNvSpPr/>
          <p:nvPr/>
        </p:nvSpPr>
        <p:spPr>
          <a:xfrm>
            <a:off x="6121377" y="2653259"/>
            <a:ext cx="3225410" cy="1530209"/>
          </a:xfrm>
          <a:custGeom>
            <a:avLst/>
            <a:gdLst>
              <a:gd name="connsiteX0" fmla="*/ 3207896 w 3225410"/>
              <a:gd name="connsiteY0" fmla="*/ 0 h 1530209"/>
              <a:gd name="connsiteX1" fmla="*/ 3222886 w 3225410"/>
              <a:gd name="connsiteY1" fmla="*/ 89941 h 1530209"/>
              <a:gd name="connsiteX2" fmla="*/ 3162925 w 3225410"/>
              <a:gd name="connsiteY2" fmla="*/ 239843 h 1530209"/>
              <a:gd name="connsiteX3" fmla="*/ 3147935 w 3225410"/>
              <a:gd name="connsiteY3" fmla="*/ 299803 h 1530209"/>
              <a:gd name="connsiteX4" fmla="*/ 3117955 w 3225410"/>
              <a:gd name="connsiteY4" fmla="*/ 329784 h 1530209"/>
              <a:gd name="connsiteX5" fmla="*/ 3057994 w 3225410"/>
              <a:gd name="connsiteY5" fmla="*/ 419725 h 1530209"/>
              <a:gd name="connsiteX6" fmla="*/ 3057994 w 3225410"/>
              <a:gd name="connsiteY6" fmla="*/ 419725 h 1530209"/>
              <a:gd name="connsiteX7" fmla="*/ 2998033 w 3225410"/>
              <a:gd name="connsiteY7" fmla="*/ 554636 h 1530209"/>
              <a:gd name="connsiteX8" fmla="*/ 2953063 w 3225410"/>
              <a:gd name="connsiteY8" fmla="*/ 584616 h 1530209"/>
              <a:gd name="connsiteX9" fmla="*/ 2938073 w 3225410"/>
              <a:gd name="connsiteY9" fmla="*/ 629587 h 1530209"/>
              <a:gd name="connsiteX10" fmla="*/ 2848132 w 3225410"/>
              <a:gd name="connsiteY10" fmla="*/ 689548 h 1530209"/>
              <a:gd name="connsiteX11" fmla="*/ 2758191 w 3225410"/>
              <a:gd name="connsiteY11" fmla="*/ 794479 h 1530209"/>
              <a:gd name="connsiteX12" fmla="*/ 2698230 w 3225410"/>
              <a:gd name="connsiteY12" fmla="*/ 839449 h 1530209"/>
              <a:gd name="connsiteX13" fmla="*/ 2638269 w 3225410"/>
              <a:gd name="connsiteY13" fmla="*/ 914400 h 1530209"/>
              <a:gd name="connsiteX14" fmla="*/ 2608289 w 3225410"/>
              <a:gd name="connsiteY14" fmla="*/ 959371 h 1530209"/>
              <a:gd name="connsiteX15" fmla="*/ 2563319 w 3225410"/>
              <a:gd name="connsiteY15" fmla="*/ 974361 h 1530209"/>
              <a:gd name="connsiteX16" fmla="*/ 2533338 w 3225410"/>
              <a:gd name="connsiteY16" fmla="*/ 1004341 h 1530209"/>
              <a:gd name="connsiteX17" fmla="*/ 2443397 w 3225410"/>
              <a:gd name="connsiteY17" fmla="*/ 1034321 h 1530209"/>
              <a:gd name="connsiteX18" fmla="*/ 2398427 w 3225410"/>
              <a:gd name="connsiteY18" fmla="*/ 1049311 h 1530209"/>
              <a:gd name="connsiteX19" fmla="*/ 2353456 w 3225410"/>
              <a:gd name="connsiteY19" fmla="*/ 1064302 h 1530209"/>
              <a:gd name="connsiteX20" fmla="*/ 2293496 w 3225410"/>
              <a:gd name="connsiteY20" fmla="*/ 1094282 h 1530209"/>
              <a:gd name="connsiteX21" fmla="*/ 2203555 w 3225410"/>
              <a:gd name="connsiteY21" fmla="*/ 1124262 h 1530209"/>
              <a:gd name="connsiteX22" fmla="*/ 1903751 w 3225410"/>
              <a:gd name="connsiteY22" fmla="*/ 1109272 h 1530209"/>
              <a:gd name="connsiteX23" fmla="*/ 1753850 w 3225410"/>
              <a:gd name="connsiteY23" fmla="*/ 1094282 h 1530209"/>
              <a:gd name="connsiteX24" fmla="*/ 1558978 w 3225410"/>
              <a:gd name="connsiteY24" fmla="*/ 1079292 h 1530209"/>
              <a:gd name="connsiteX25" fmla="*/ 1289155 w 3225410"/>
              <a:gd name="connsiteY25" fmla="*/ 1079292 h 1530209"/>
              <a:gd name="connsiteX26" fmla="*/ 1244184 w 3225410"/>
              <a:gd name="connsiteY26" fmla="*/ 1109272 h 1530209"/>
              <a:gd name="connsiteX27" fmla="*/ 1124263 w 3225410"/>
              <a:gd name="connsiteY27" fmla="*/ 1139252 h 1530209"/>
              <a:gd name="connsiteX28" fmla="*/ 824459 w 3225410"/>
              <a:gd name="connsiteY28" fmla="*/ 1139252 h 1530209"/>
              <a:gd name="connsiteX29" fmla="*/ 689548 w 3225410"/>
              <a:gd name="connsiteY29" fmla="*/ 1214203 h 1530209"/>
              <a:gd name="connsiteX30" fmla="*/ 629587 w 3225410"/>
              <a:gd name="connsiteY30" fmla="*/ 1229193 h 1530209"/>
              <a:gd name="connsiteX31" fmla="*/ 584617 w 3225410"/>
              <a:gd name="connsiteY31" fmla="*/ 1259174 h 1530209"/>
              <a:gd name="connsiteX32" fmla="*/ 524656 w 3225410"/>
              <a:gd name="connsiteY32" fmla="*/ 1274164 h 1530209"/>
              <a:gd name="connsiteX33" fmla="*/ 479686 w 3225410"/>
              <a:gd name="connsiteY33" fmla="*/ 1289154 h 1530209"/>
              <a:gd name="connsiteX34" fmla="*/ 404735 w 3225410"/>
              <a:gd name="connsiteY34" fmla="*/ 1349115 h 1530209"/>
              <a:gd name="connsiteX35" fmla="*/ 314794 w 3225410"/>
              <a:gd name="connsiteY35" fmla="*/ 1379095 h 1530209"/>
              <a:gd name="connsiteX36" fmla="*/ 194873 w 3225410"/>
              <a:gd name="connsiteY36" fmla="*/ 1454046 h 1530209"/>
              <a:gd name="connsiteX37" fmla="*/ 104932 w 3225410"/>
              <a:gd name="connsiteY37" fmla="*/ 1484026 h 1530209"/>
              <a:gd name="connsiteX38" fmla="*/ 14991 w 3225410"/>
              <a:gd name="connsiteY38" fmla="*/ 1528997 h 1530209"/>
              <a:gd name="connsiteX39" fmla="*/ 0 w 3225410"/>
              <a:gd name="connsiteY39" fmla="*/ 1528997 h 1530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225410" h="1530209">
                <a:moveTo>
                  <a:pt x="3207896" y="0"/>
                </a:moveTo>
                <a:cubicBezTo>
                  <a:pt x="3212893" y="29980"/>
                  <a:pt x="3225410" y="59652"/>
                  <a:pt x="3222886" y="89941"/>
                </a:cubicBezTo>
                <a:cubicBezTo>
                  <a:pt x="3217107" y="159287"/>
                  <a:pt x="3184928" y="181169"/>
                  <a:pt x="3162925" y="239843"/>
                </a:cubicBezTo>
                <a:cubicBezTo>
                  <a:pt x="3155691" y="259133"/>
                  <a:pt x="3157148" y="281376"/>
                  <a:pt x="3147935" y="299803"/>
                </a:cubicBezTo>
                <a:cubicBezTo>
                  <a:pt x="3141615" y="312444"/>
                  <a:pt x="3126435" y="318478"/>
                  <a:pt x="3117955" y="329784"/>
                </a:cubicBezTo>
                <a:cubicBezTo>
                  <a:pt x="3096336" y="358610"/>
                  <a:pt x="3077981" y="389745"/>
                  <a:pt x="3057994" y="419725"/>
                </a:cubicBezTo>
                <a:lnTo>
                  <a:pt x="3057994" y="419725"/>
                </a:lnTo>
                <a:cubicBezTo>
                  <a:pt x="3043150" y="464258"/>
                  <a:pt x="3033667" y="519002"/>
                  <a:pt x="2998033" y="554636"/>
                </a:cubicBezTo>
                <a:cubicBezTo>
                  <a:pt x="2985294" y="567375"/>
                  <a:pt x="2968053" y="574623"/>
                  <a:pt x="2953063" y="584616"/>
                </a:cubicBezTo>
                <a:cubicBezTo>
                  <a:pt x="2948066" y="599606"/>
                  <a:pt x="2946203" y="616038"/>
                  <a:pt x="2938073" y="629587"/>
                </a:cubicBezTo>
                <a:cubicBezTo>
                  <a:pt x="2914009" y="669693"/>
                  <a:pt x="2886394" y="662218"/>
                  <a:pt x="2848132" y="689548"/>
                </a:cubicBezTo>
                <a:cubicBezTo>
                  <a:pt x="2791013" y="730347"/>
                  <a:pt x="2809377" y="743293"/>
                  <a:pt x="2758191" y="794479"/>
                </a:cubicBezTo>
                <a:cubicBezTo>
                  <a:pt x="2740525" y="812145"/>
                  <a:pt x="2718217" y="824459"/>
                  <a:pt x="2698230" y="839449"/>
                </a:cubicBezTo>
                <a:cubicBezTo>
                  <a:pt x="2605954" y="977866"/>
                  <a:pt x="2723708" y="807601"/>
                  <a:pt x="2638269" y="914400"/>
                </a:cubicBezTo>
                <a:cubicBezTo>
                  <a:pt x="2627014" y="928468"/>
                  <a:pt x="2622357" y="948116"/>
                  <a:pt x="2608289" y="959371"/>
                </a:cubicBezTo>
                <a:cubicBezTo>
                  <a:pt x="2595951" y="969242"/>
                  <a:pt x="2578309" y="969364"/>
                  <a:pt x="2563319" y="974361"/>
                </a:cubicBezTo>
                <a:cubicBezTo>
                  <a:pt x="2553325" y="984354"/>
                  <a:pt x="2545979" y="998021"/>
                  <a:pt x="2533338" y="1004341"/>
                </a:cubicBezTo>
                <a:cubicBezTo>
                  <a:pt x="2505072" y="1018474"/>
                  <a:pt x="2473377" y="1024328"/>
                  <a:pt x="2443397" y="1034321"/>
                </a:cubicBezTo>
                <a:lnTo>
                  <a:pt x="2398427" y="1049311"/>
                </a:lnTo>
                <a:cubicBezTo>
                  <a:pt x="2383437" y="1054308"/>
                  <a:pt x="2367589" y="1057235"/>
                  <a:pt x="2353456" y="1064302"/>
                </a:cubicBezTo>
                <a:cubicBezTo>
                  <a:pt x="2333469" y="1074295"/>
                  <a:pt x="2314244" y="1085983"/>
                  <a:pt x="2293496" y="1094282"/>
                </a:cubicBezTo>
                <a:cubicBezTo>
                  <a:pt x="2264154" y="1106019"/>
                  <a:pt x="2203555" y="1124262"/>
                  <a:pt x="2203555" y="1124262"/>
                </a:cubicBezTo>
                <a:lnTo>
                  <a:pt x="1903751" y="1109272"/>
                </a:lnTo>
                <a:cubicBezTo>
                  <a:pt x="1853646" y="1105932"/>
                  <a:pt x="1803877" y="1098632"/>
                  <a:pt x="1753850" y="1094282"/>
                </a:cubicBezTo>
                <a:cubicBezTo>
                  <a:pt x="1688946" y="1088638"/>
                  <a:pt x="1623935" y="1084289"/>
                  <a:pt x="1558978" y="1079292"/>
                </a:cubicBezTo>
                <a:cubicBezTo>
                  <a:pt x="1452868" y="1043923"/>
                  <a:pt x="1481649" y="1047210"/>
                  <a:pt x="1289155" y="1079292"/>
                </a:cubicBezTo>
                <a:cubicBezTo>
                  <a:pt x="1271384" y="1082254"/>
                  <a:pt x="1260298" y="1101215"/>
                  <a:pt x="1244184" y="1109272"/>
                </a:cubicBezTo>
                <a:cubicBezTo>
                  <a:pt x="1213454" y="1124637"/>
                  <a:pt x="1152772" y="1133550"/>
                  <a:pt x="1124263" y="1139252"/>
                </a:cubicBezTo>
                <a:cubicBezTo>
                  <a:pt x="966794" y="1123505"/>
                  <a:pt x="981928" y="1115025"/>
                  <a:pt x="824459" y="1139252"/>
                </a:cubicBezTo>
                <a:cubicBezTo>
                  <a:pt x="697173" y="1158835"/>
                  <a:pt x="902397" y="1160992"/>
                  <a:pt x="689548" y="1214203"/>
                </a:cubicBezTo>
                <a:lnTo>
                  <a:pt x="629587" y="1229193"/>
                </a:lnTo>
                <a:cubicBezTo>
                  <a:pt x="614597" y="1239187"/>
                  <a:pt x="601176" y="1252077"/>
                  <a:pt x="584617" y="1259174"/>
                </a:cubicBezTo>
                <a:cubicBezTo>
                  <a:pt x="565681" y="1267290"/>
                  <a:pt x="544465" y="1268504"/>
                  <a:pt x="524656" y="1274164"/>
                </a:cubicBezTo>
                <a:cubicBezTo>
                  <a:pt x="509463" y="1278505"/>
                  <a:pt x="494676" y="1284157"/>
                  <a:pt x="479686" y="1289154"/>
                </a:cubicBezTo>
                <a:cubicBezTo>
                  <a:pt x="454769" y="1314070"/>
                  <a:pt x="438769" y="1333989"/>
                  <a:pt x="404735" y="1349115"/>
                </a:cubicBezTo>
                <a:cubicBezTo>
                  <a:pt x="375857" y="1361950"/>
                  <a:pt x="314794" y="1379095"/>
                  <a:pt x="314794" y="1379095"/>
                </a:cubicBezTo>
                <a:cubicBezTo>
                  <a:pt x="263249" y="1417754"/>
                  <a:pt x="253663" y="1430530"/>
                  <a:pt x="194873" y="1454046"/>
                </a:cubicBezTo>
                <a:cubicBezTo>
                  <a:pt x="165531" y="1465783"/>
                  <a:pt x="104932" y="1484026"/>
                  <a:pt x="104932" y="1484026"/>
                </a:cubicBezTo>
                <a:cubicBezTo>
                  <a:pt x="60967" y="1513336"/>
                  <a:pt x="64640" y="1516585"/>
                  <a:pt x="14991" y="1528997"/>
                </a:cubicBezTo>
                <a:cubicBezTo>
                  <a:pt x="10143" y="1530209"/>
                  <a:pt x="4997" y="1528997"/>
                  <a:pt x="0" y="1528997"/>
                </a:cubicBezTo>
              </a:path>
            </a:pathLst>
          </a:custGeom>
          <a:ln w="38100" cmpd="dbl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Forme libre 88"/>
          <p:cNvSpPr/>
          <p:nvPr/>
        </p:nvSpPr>
        <p:spPr>
          <a:xfrm>
            <a:off x="6640532" y="2998033"/>
            <a:ext cx="560137" cy="794478"/>
          </a:xfrm>
          <a:custGeom>
            <a:avLst/>
            <a:gdLst>
              <a:gd name="connsiteX0" fmla="*/ 5501 w 560137"/>
              <a:gd name="connsiteY0" fmla="*/ 0 h 794478"/>
              <a:gd name="connsiteX1" fmla="*/ 80452 w 560137"/>
              <a:gd name="connsiteY1" fmla="*/ 59960 h 794478"/>
              <a:gd name="connsiteX2" fmla="*/ 110432 w 560137"/>
              <a:gd name="connsiteY2" fmla="*/ 89941 h 794478"/>
              <a:gd name="connsiteX3" fmla="*/ 155403 w 560137"/>
              <a:gd name="connsiteY3" fmla="*/ 119921 h 794478"/>
              <a:gd name="connsiteX4" fmla="*/ 230354 w 560137"/>
              <a:gd name="connsiteY4" fmla="*/ 194872 h 794478"/>
              <a:gd name="connsiteX5" fmla="*/ 320295 w 560137"/>
              <a:gd name="connsiteY5" fmla="*/ 239842 h 794478"/>
              <a:gd name="connsiteX6" fmla="*/ 395245 w 560137"/>
              <a:gd name="connsiteY6" fmla="*/ 359764 h 794478"/>
              <a:gd name="connsiteX7" fmla="*/ 410236 w 560137"/>
              <a:gd name="connsiteY7" fmla="*/ 404734 h 794478"/>
              <a:gd name="connsiteX8" fmla="*/ 440216 w 560137"/>
              <a:gd name="connsiteY8" fmla="*/ 509665 h 794478"/>
              <a:gd name="connsiteX9" fmla="*/ 470196 w 560137"/>
              <a:gd name="connsiteY9" fmla="*/ 554636 h 794478"/>
              <a:gd name="connsiteX10" fmla="*/ 500177 w 560137"/>
              <a:gd name="connsiteY10" fmla="*/ 644577 h 794478"/>
              <a:gd name="connsiteX11" fmla="*/ 545147 w 560137"/>
              <a:gd name="connsiteY11" fmla="*/ 749508 h 794478"/>
              <a:gd name="connsiteX12" fmla="*/ 560137 w 560137"/>
              <a:gd name="connsiteY12" fmla="*/ 794478 h 794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0137" h="794478">
                <a:moveTo>
                  <a:pt x="5501" y="0"/>
                </a:moveTo>
                <a:cubicBezTo>
                  <a:pt x="65216" y="89569"/>
                  <a:pt x="0" y="11688"/>
                  <a:pt x="80452" y="59960"/>
                </a:cubicBezTo>
                <a:cubicBezTo>
                  <a:pt x="92571" y="67231"/>
                  <a:pt x="99396" y="81112"/>
                  <a:pt x="110432" y="89941"/>
                </a:cubicBezTo>
                <a:cubicBezTo>
                  <a:pt x="124500" y="101196"/>
                  <a:pt x="141845" y="108057"/>
                  <a:pt x="155403" y="119921"/>
                </a:cubicBezTo>
                <a:cubicBezTo>
                  <a:pt x="181993" y="143187"/>
                  <a:pt x="196835" y="183699"/>
                  <a:pt x="230354" y="194872"/>
                </a:cubicBezTo>
                <a:cubicBezTo>
                  <a:pt x="292415" y="215559"/>
                  <a:pt x="262177" y="201097"/>
                  <a:pt x="320295" y="239842"/>
                </a:cubicBezTo>
                <a:cubicBezTo>
                  <a:pt x="355972" y="346874"/>
                  <a:pt x="323981" y="312253"/>
                  <a:pt x="395245" y="359764"/>
                </a:cubicBezTo>
                <a:cubicBezTo>
                  <a:pt x="400242" y="374754"/>
                  <a:pt x="405895" y="389541"/>
                  <a:pt x="410236" y="404734"/>
                </a:cubicBezTo>
                <a:cubicBezTo>
                  <a:pt x="416641" y="427150"/>
                  <a:pt x="428235" y="485702"/>
                  <a:pt x="440216" y="509665"/>
                </a:cubicBezTo>
                <a:cubicBezTo>
                  <a:pt x="448273" y="525779"/>
                  <a:pt x="462879" y="538173"/>
                  <a:pt x="470196" y="554636"/>
                </a:cubicBezTo>
                <a:cubicBezTo>
                  <a:pt x="483031" y="583514"/>
                  <a:pt x="490183" y="614597"/>
                  <a:pt x="500177" y="644577"/>
                </a:cubicBezTo>
                <a:cubicBezTo>
                  <a:pt x="535333" y="750045"/>
                  <a:pt x="489574" y="619837"/>
                  <a:pt x="545147" y="749508"/>
                </a:cubicBezTo>
                <a:cubicBezTo>
                  <a:pt x="551371" y="764031"/>
                  <a:pt x="560137" y="794478"/>
                  <a:pt x="560137" y="794478"/>
                </a:cubicBezTo>
              </a:path>
            </a:pathLst>
          </a:custGeom>
          <a:ln w="38100" cmpd="dbl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Forme libre 89"/>
          <p:cNvSpPr/>
          <p:nvPr/>
        </p:nvSpPr>
        <p:spPr>
          <a:xfrm>
            <a:off x="4703616" y="4137285"/>
            <a:ext cx="1597643" cy="2308825"/>
          </a:xfrm>
          <a:custGeom>
            <a:avLst/>
            <a:gdLst>
              <a:gd name="connsiteX0" fmla="*/ 8686 w 1597643"/>
              <a:gd name="connsiteY0" fmla="*/ 2308485 h 2308825"/>
              <a:gd name="connsiteX1" fmla="*/ 158588 w 1597643"/>
              <a:gd name="connsiteY1" fmla="*/ 2263515 h 2308825"/>
              <a:gd name="connsiteX2" fmla="*/ 203558 w 1597643"/>
              <a:gd name="connsiteY2" fmla="*/ 2248525 h 2308825"/>
              <a:gd name="connsiteX3" fmla="*/ 308489 w 1597643"/>
              <a:gd name="connsiteY3" fmla="*/ 2218545 h 2308825"/>
              <a:gd name="connsiteX4" fmla="*/ 323480 w 1597643"/>
              <a:gd name="connsiteY4" fmla="*/ 2173574 h 2308825"/>
              <a:gd name="connsiteX5" fmla="*/ 368450 w 1597643"/>
              <a:gd name="connsiteY5" fmla="*/ 2158584 h 2308825"/>
              <a:gd name="connsiteX6" fmla="*/ 413420 w 1597643"/>
              <a:gd name="connsiteY6" fmla="*/ 2113613 h 2308825"/>
              <a:gd name="connsiteX7" fmla="*/ 443401 w 1597643"/>
              <a:gd name="connsiteY7" fmla="*/ 2053653 h 2308825"/>
              <a:gd name="connsiteX8" fmla="*/ 518352 w 1597643"/>
              <a:gd name="connsiteY8" fmla="*/ 1978702 h 2308825"/>
              <a:gd name="connsiteX9" fmla="*/ 548332 w 1597643"/>
              <a:gd name="connsiteY9" fmla="*/ 1933731 h 2308825"/>
              <a:gd name="connsiteX10" fmla="*/ 593302 w 1597643"/>
              <a:gd name="connsiteY10" fmla="*/ 1918741 h 2308825"/>
              <a:gd name="connsiteX11" fmla="*/ 623283 w 1597643"/>
              <a:gd name="connsiteY11" fmla="*/ 1798820 h 2308825"/>
              <a:gd name="connsiteX12" fmla="*/ 668253 w 1597643"/>
              <a:gd name="connsiteY12" fmla="*/ 1603948 h 2308825"/>
              <a:gd name="connsiteX13" fmla="*/ 713224 w 1597643"/>
              <a:gd name="connsiteY13" fmla="*/ 1573967 h 2308825"/>
              <a:gd name="connsiteX14" fmla="*/ 758194 w 1597643"/>
              <a:gd name="connsiteY14" fmla="*/ 1484026 h 2308825"/>
              <a:gd name="connsiteX15" fmla="*/ 848135 w 1597643"/>
              <a:gd name="connsiteY15" fmla="*/ 1454046 h 2308825"/>
              <a:gd name="connsiteX16" fmla="*/ 893106 w 1597643"/>
              <a:gd name="connsiteY16" fmla="*/ 1439056 h 2308825"/>
              <a:gd name="connsiteX17" fmla="*/ 938076 w 1597643"/>
              <a:gd name="connsiteY17" fmla="*/ 1409076 h 2308825"/>
              <a:gd name="connsiteX18" fmla="*/ 1028017 w 1597643"/>
              <a:gd name="connsiteY18" fmla="*/ 1379095 h 2308825"/>
              <a:gd name="connsiteX19" fmla="*/ 1147939 w 1597643"/>
              <a:gd name="connsiteY19" fmla="*/ 1289154 h 2308825"/>
              <a:gd name="connsiteX20" fmla="*/ 1177919 w 1597643"/>
              <a:gd name="connsiteY20" fmla="*/ 1244184 h 2308825"/>
              <a:gd name="connsiteX21" fmla="*/ 1222889 w 1597643"/>
              <a:gd name="connsiteY21" fmla="*/ 1109272 h 2308825"/>
              <a:gd name="connsiteX22" fmla="*/ 1237880 w 1597643"/>
              <a:gd name="connsiteY22" fmla="*/ 1064302 h 2308825"/>
              <a:gd name="connsiteX23" fmla="*/ 1282850 w 1597643"/>
              <a:gd name="connsiteY23" fmla="*/ 1004341 h 2308825"/>
              <a:gd name="connsiteX24" fmla="*/ 1297840 w 1597643"/>
              <a:gd name="connsiteY24" fmla="*/ 959371 h 2308825"/>
              <a:gd name="connsiteX25" fmla="*/ 1357801 w 1597643"/>
              <a:gd name="connsiteY25" fmla="*/ 899410 h 2308825"/>
              <a:gd name="connsiteX26" fmla="*/ 1402771 w 1597643"/>
              <a:gd name="connsiteY26" fmla="*/ 749508 h 2308825"/>
              <a:gd name="connsiteX27" fmla="*/ 1507702 w 1597643"/>
              <a:gd name="connsiteY27" fmla="*/ 554636 h 2308825"/>
              <a:gd name="connsiteX28" fmla="*/ 1567663 w 1597643"/>
              <a:gd name="connsiteY28" fmla="*/ 464695 h 2308825"/>
              <a:gd name="connsiteX29" fmla="*/ 1597643 w 1597643"/>
              <a:gd name="connsiteY29" fmla="*/ 0 h 230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597643" h="2308825">
                <a:moveTo>
                  <a:pt x="8686" y="2308485"/>
                </a:moveTo>
                <a:cubicBezTo>
                  <a:pt x="222431" y="2237238"/>
                  <a:pt x="0" y="2308825"/>
                  <a:pt x="158588" y="2263515"/>
                </a:cubicBezTo>
                <a:cubicBezTo>
                  <a:pt x="173781" y="2259174"/>
                  <a:pt x="188365" y="2252866"/>
                  <a:pt x="203558" y="2248525"/>
                </a:cubicBezTo>
                <a:cubicBezTo>
                  <a:pt x="335315" y="2210881"/>
                  <a:pt x="200667" y="2254486"/>
                  <a:pt x="308489" y="2218545"/>
                </a:cubicBezTo>
                <a:cubicBezTo>
                  <a:pt x="313486" y="2203555"/>
                  <a:pt x="312307" y="2184747"/>
                  <a:pt x="323480" y="2173574"/>
                </a:cubicBezTo>
                <a:cubicBezTo>
                  <a:pt x="334653" y="2162401"/>
                  <a:pt x="355303" y="2167349"/>
                  <a:pt x="368450" y="2158584"/>
                </a:cubicBezTo>
                <a:cubicBezTo>
                  <a:pt x="386089" y="2146825"/>
                  <a:pt x="401098" y="2130864"/>
                  <a:pt x="413420" y="2113613"/>
                </a:cubicBezTo>
                <a:cubicBezTo>
                  <a:pt x="426408" y="2095429"/>
                  <a:pt x="429682" y="2071292"/>
                  <a:pt x="443401" y="2053653"/>
                </a:cubicBezTo>
                <a:cubicBezTo>
                  <a:pt x="465093" y="2025764"/>
                  <a:pt x="498754" y="2008100"/>
                  <a:pt x="518352" y="1978702"/>
                </a:cubicBezTo>
                <a:cubicBezTo>
                  <a:pt x="528345" y="1963712"/>
                  <a:pt x="534264" y="1944986"/>
                  <a:pt x="548332" y="1933731"/>
                </a:cubicBezTo>
                <a:cubicBezTo>
                  <a:pt x="560670" y="1923860"/>
                  <a:pt x="578312" y="1923738"/>
                  <a:pt x="593302" y="1918741"/>
                </a:cubicBezTo>
                <a:cubicBezTo>
                  <a:pt x="603296" y="1878767"/>
                  <a:pt x="617456" y="1839610"/>
                  <a:pt x="623283" y="1798820"/>
                </a:cubicBezTo>
                <a:cubicBezTo>
                  <a:pt x="625791" y="1781264"/>
                  <a:pt x="642262" y="1621276"/>
                  <a:pt x="668253" y="1603948"/>
                </a:cubicBezTo>
                <a:lnTo>
                  <a:pt x="713224" y="1573967"/>
                </a:lnTo>
                <a:cubicBezTo>
                  <a:pt x="721391" y="1549465"/>
                  <a:pt x="733724" y="1499320"/>
                  <a:pt x="758194" y="1484026"/>
                </a:cubicBezTo>
                <a:cubicBezTo>
                  <a:pt x="784992" y="1467277"/>
                  <a:pt x="818155" y="1464039"/>
                  <a:pt x="848135" y="1454046"/>
                </a:cubicBezTo>
                <a:lnTo>
                  <a:pt x="893106" y="1439056"/>
                </a:lnTo>
                <a:cubicBezTo>
                  <a:pt x="908096" y="1429063"/>
                  <a:pt x="921613" y="1416393"/>
                  <a:pt x="938076" y="1409076"/>
                </a:cubicBezTo>
                <a:cubicBezTo>
                  <a:pt x="966954" y="1396241"/>
                  <a:pt x="1001722" y="1396625"/>
                  <a:pt x="1028017" y="1379095"/>
                </a:cubicBezTo>
                <a:cubicBezTo>
                  <a:pt x="1069123" y="1351691"/>
                  <a:pt x="1116247" y="1328768"/>
                  <a:pt x="1147939" y="1289154"/>
                </a:cubicBezTo>
                <a:cubicBezTo>
                  <a:pt x="1159193" y="1275086"/>
                  <a:pt x="1167926" y="1259174"/>
                  <a:pt x="1177919" y="1244184"/>
                </a:cubicBezTo>
                <a:lnTo>
                  <a:pt x="1222889" y="1109272"/>
                </a:lnTo>
                <a:cubicBezTo>
                  <a:pt x="1227886" y="1094282"/>
                  <a:pt x="1228400" y="1076943"/>
                  <a:pt x="1237880" y="1064302"/>
                </a:cubicBezTo>
                <a:lnTo>
                  <a:pt x="1282850" y="1004341"/>
                </a:lnTo>
                <a:cubicBezTo>
                  <a:pt x="1287847" y="989351"/>
                  <a:pt x="1288656" y="972229"/>
                  <a:pt x="1297840" y="959371"/>
                </a:cubicBezTo>
                <a:cubicBezTo>
                  <a:pt x="1314269" y="936370"/>
                  <a:pt x="1357801" y="899410"/>
                  <a:pt x="1357801" y="899410"/>
                </a:cubicBezTo>
                <a:cubicBezTo>
                  <a:pt x="1420586" y="773838"/>
                  <a:pt x="1357975" y="913756"/>
                  <a:pt x="1402771" y="749508"/>
                </a:cubicBezTo>
                <a:cubicBezTo>
                  <a:pt x="1429236" y="652472"/>
                  <a:pt x="1455322" y="659393"/>
                  <a:pt x="1507702" y="554636"/>
                </a:cubicBezTo>
                <a:cubicBezTo>
                  <a:pt x="1544004" y="482035"/>
                  <a:pt x="1521882" y="510477"/>
                  <a:pt x="1567663" y="464695"/>
                </a:cubicBezTo>
                <a:cubicBezTo>
                  <a:pt x="1581711" y="310170"/>
                  <a:pt x="1597643" y="155371"/>
                  <a:pt x="1597643" y="0"/>
                </a:cubicBezTo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Forme libre 90"/>
          <p:cNvSpPr/>
          <p:nvPr/>
        </p:nvSpPr>
        <p:spPr>
          <a:xfrm>
            <a:off x="4652341" y="4122295"/>
            <a:ext cx="1633928" cy="1021451"/>
          </a:xfrm>
          <a:custGeom>
            <a:avLst/>
            <a:gdLst>
              <a:gd name="connsiteX0" fmla="*/ 1633928 w 1633928"/>
              <a:gd name="connsiteY0" fmla="*/ 0 h 1021451"/>
              <a:gd name="connsiteX1" fmla="*/ 1543987 w 1633928"/>
              <a:gd name="connsiteY1" fmla="*/ 104931 h 1021451"/>
              <a:gd name="connsiteX2" fmla="*/ 1514007 w 1633928"/>
              <a:gd name="connsiteY2" fmla="*/ 149902 h 1021451"/>
              <a:gd name="connsiteX3" fmla="*/ 1469036 w 1633928"/>
              <a:gd name="connsiteY3" fmla="*/ 164892 h 1021451"/>
              <a:gd name="connsiteX4" fmla="*/ 1409076 w 1633928"/>
              <a:gd name="connsiteY4" fmla="*/ 209862 h 1021451"/>
              <a:gd name="connsiteX5" fmla="*/ 1379095 w 1633928"/>
              <a:gd name="connsiteY5" fmla="*/ 239843 h 1021451"/>
              <a:gd name="connsiteX6" fmla="*/ 1334125 w 1633928"/>
              <a:gd name="connsiteY6" fmla="*/ 254833 h 1021451"/>
              <a:gd name="connsiteX7" fmla="*/ 1289155 w 1633928"/>
              <a:gd name="connsiteY7" fmla="*/ 284813 h 1021451"/>
              <a:gd name="connsiteX8" fmla="*/ 1229194 w 1633928"/>
              <a:gd name="connsiteY8" fmla="*/ 359764 h 1021451"/>
              <a:gd name="connsiteX9" fmla="*/ 1199214 w 1633928"/>
              <a:gd name="connsiteY9" fmla="*/ 404735 h 1021451"/>
              <a:gd name="connsiteX10" fmla="*/ 1169233 w 1633928"/>
              <a:gd name="connsiteY10" fmla="*/ 434715 h 1021451"/>
              <a:gd name="connsiteX11" fmla="*/ 1139253 w 1633928"/>
              <a:gd name="connsiteY11" fmla="*/ 479685 h 1021451"/>
              <a:gd name="connsiteX12" fmla="*/ 1034322 w 1633928"/>
              <a:gd name="connsiteY12" fmla="*/ 569626 h 1021451"/>
              <a:gd name="connsiteX13" fmla="*/ 1004341 w 1633928"/>
              <a:gd name="connsiteY13" fmla="*/ 599607 h 1021451"/>
              <a:gd name="connsiteX14" fmla="*/ 929391 w 1633928"/>
              <a:gd name="connsiteY14" fmla="*/ 644577 h 1021451"/>
              <a:gd name="connsiteX15" fmla="*/ 779489 w 1633928"/>
              <a:gd name="connsiteY15" fmla="*/ 749508 h 1021451"/>
              <a:gd name="connsiteX16" fmla="*/ 734518 w 1633928"/>
              <a:gd name="connsiteY16" fmla="*/ 764498 h 1021451"/>
              <a:gd name="connsiteX17" fmla="*/ 659568 w 1633928"/>
              <a:gd name="connsiteY17" fmla="*/ 809469 h 1021451"/>
              <a:gd name="connsiteX18" fmla="*/ 599607 w 1633928"/>
              <a:gd name="connsiteY18" fmla="*/ 824459 h 1021451"/>
              <a:gd name="connsiteX19" fmla="*/ 449705 w 1633928"/>
              <a:gd name="connsiteY19" fmla="*/ 869430 h 1021451"/>
              <a:gd name="connsiteX20" fmla="*/ 344774 w 1633928"/>
              <a:gd name="connsiteY20" fmla="*/ 914400 h 1021451"/>
              <a:gd name="connsiteX21" fmla="*/ 299804 w 1633928"/>
              <a:gd name="connsiteY21" fmla="*/ 944380 h 1021451"/>
              <a:gd name="connsiteX22" fmla="*/ 239843 w 1633928"/>
              <a:gd name="connsiteY22" fmla="*/ 959371 h 1021451"/>
              <a:gd name="connsiteX23" fmla="*/ 149902 w 1633928"/>
              <a:gd name="connsiteY23" fmla="*/ 989351 h 1021451"/>
              <a:gd name="connsiteX24" fmla="*/ 44971 w 1633928"/>
              <a:gd name="connsiteY24" fmla="*/ 1019331 h 1021451"/>
              <a:gd name="connsiteX25" fmla="*/ 0 w 1633928"/>
              <a:gd name="connsiteY25" fmla="*/ 1019331 h 1021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633928" h="1021451">
                <a:moveTo>
                  <a:pt x="1633928" y="0"/>
                </a:moveTo>
                <a:cubicBezTo>
                  <a:pt x="1579454" y="54475"/>
                  <a:pt x="1592058" y="37631"/>
                  <a:pt x="1543987" y="104931"/>
                </a:cubicBezTo>
                <a:cubicBezTo>
                  <a:pt x="1533515" y="119591"/>
                  <a:pt x="1528075" y="138647"/>
                  <a:pt x="1514007" y="149902"/>
                </a:cubicBezTo>
                <a:cubicBezTo>
                  <a:pt x="1501668" y="159773"/>
                  <a:pt x="1484026" y="159895"/>
                  <a:pt x="1469036" y="164892"/>
                </a:cubicBezTo>
                <a:cubicBezTo>
                  <a:pt x="1449049" y="179882"/>
                  <a:pt x="1428269" y="193868"/>
                  <a:pt x="1409076" y="209862"/>
                </a:cubicBezTo>
                <a:cubicBezTo>
                  <a:pt x="1398219" y="218910"/>
                  <a:pt x="1391214" y="232571"/>
                  <a:pt x="1379095" y="239843"/>
                </a:cubicBezTo>
                <a:cubicBezTo>
                  <a:pt x="1365546" y="247973"/>
                  <a:pt x="1348258" y="247767"/>
                  <a:pt x="1334125" y="254833"/>
                </a:cubicBezTo>
                <a:cubicBezTo>
                  <a:pt x="1318011" y="262890"/>
                  <a:pt x="1304145" y="274820"/>
                  <a:pt x="1289155" y="284813"/>
                </a:cubicBezTo>
                <a:cubicBezTo>
                  <a:pt x="1259970" y="372364"/>
                  <a:pt x="1296999" y="291958"/>
                  <a:pt x="1229194" y="359764"/>
                </a:cubicBezTo>
                <a:cubicBezTo>
                  <a:pt x="1216455" y="372503"/>
                  <a:pt x="1210469" y="390667"/>
                  <a:pt x="1199214" y="404735"/>
                </a:cubicBezTo>
                <a:cubicBezTo>
                  <a:pt x="1190385" y="415771"/>
                  <a:pt x="1178062" y="423679"/>
                  <a:pt x="1169233" y="434715"/>
                </a:cubicBezTo>
                <a:cubicBezTo>
                  <a:pt x="1157979" y="448783"/>
                  <a:pt x="1150977" y="466006"/>
                  <a:pt x="1139253" y="479685"/>
                </a:cubicBezTo>
                <a:cubicBezTo>
                  <a:pt x="1060522" y="571537"/>
                  <a:pt x="1106654" y="511760"/>
                  <a:pt x="1034322" y="569626"/>
                </a:cubicBezTo>
                <a:cubicBezTo>
                  <a:pt x="1023286" y="578455"/>
                  <a:pt x="1015842" y="591392"/>
                  <a:pt x="1004341" y="599607"/>
                </a:cubicBezTo>
                <a:cubicBezTo>
                  <a:pt x="980633" y="616542"/>
                  <a:pt x="953633" y="628416"/>
                  <a:pt x="929391" y="644577"/>
                </a:cubicBezTo>
                <a:cubicBezTo>
                  <a:pt x="895183" y="667382"/>
                  <a:pt x="811504" y="738837"/>
                  <a:pt x="779489" y="749508"/>
                </a:cubicBezTo>
                <a:cubicBezTo>
                  <a:pt x="764499" y="754505"/>
                  <a:pt x="748651" y="757431"/>
                  <a:pt x="734518" y="764498"/>
                </a:cubicBezTo>
                <a:cubicBezTo>
                  <a:pt x="708458" y="777528"/>
                  <a:pt x="686192" y="797636"/>
                  <a:pt x="659568" y="809469"/>
                </a:cubicBezTo>
                <a:cubicBezTo>
                  <a:pt x="640742" y="817836"/>
                  <a:pt x="619340" y="818539"/>
                  <a:pt x="599607" y="824459"/>
                </a:cubicBezTo>
                <a:cubicBezTo>
                  <a:pt x="417106" y="879209"/>
                  <a:pt x="587925" y="834873"/>
                  <a:pt x="449705" y="869430"/>
                </a:cubicBezTo>
                <a:cubicBezTo>
                  <a:pt x="336806" y="944696"/>
                  <a:pt x="480291" y="856322"/>
                  <a:pt x="344774" y="914400"/>
                </a:cubicBezTo>
                <a:cubicBezTo>
                  <a:pt x="328215" y="921497"/>
                  <a:pt x="316363" y="937283"/>
                  <a:pt x="299804" y="944380"/>
                </a:cubicBezTo>
                <a:cubicBezTo>
                  <a:pt x="280868" y="952496"/>
                  <a:pt x="259576" y="953451"/>
                  <a:pt x="239843" y="959371"/>
                </a:cubicBezTo>
                <a:cubicBezTo>
                  <a:pt x="209574" y="968452"/>
                  <a:pt x="179882" y="979358"/>
                  <a:pt x="149902" y="989351"/>
                </a:cubicBezTo>
                <a:cubicBezTo>
                  <a:pt x="117867" y="1000029"/>
                  <a:pt x="77912" y="1014625"/>
                  <a:pt x="44971" y="1019331"/>
                </a:cubicBezTo>
                <a:cubicBezTo>
                  <a:pt x="30131" y="1021451"/>
                  <a:pt x="14990" y="1019331"/>
                  <a:pt x="0" y="1019331"/>
                </a:cubicBezTo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Forme libre 91"/>
          <p:cNvSpPr/>
          <p:nvPr/>
        </p:nvSpPr>
        <p:spPr>
          <a:xfrm>
            <a:off x="4697312" y="4302177"/>
            <a:ext cx="1469036" cy="273680"/>
          </a:xfrm>
          <a:custGeom>
            <a:avLst/>
            <a:gdLst>
              <a:gd name="connsiteX0" fmla="*/ 1469036 w 1469036"/>
              <a:gd name="connsiteY0" fmla="*/ 0 h 273680"/>
              <a:gd name="connsiteX1" fmla="*/ 1409075 w 1469036"/>
              <a:gd name="connsiteY1" fmla="*/ 29980 h 273680"/>
              <a:gd name="connsiteX2" fmla="*/ 1289154 w 1469036"/>
              <a:gd name="connsiteY2" fmla="*/ 74951 h 273680"/>
              <a:gd name="connsiteX3" fmla="*/ 1169233 w 1469036"/>
              <a:gd name="connsiteY3" fmla="*/ 119921 h 273680"/>
              <a:gd name="connsiteX4" fmla="*/ 1094282 w 1469036"/>
              <a:gd name="connsiteY4" fmla="*/ 179882 h 273680"/>
              <a:gd name="connsiteX5" fmla="*/ 974361 w 1469036"/>
              <a:gd name="connsiteY5" fmla="*/ 239843 h 273680"/>
              <a:gd name="connsiteX6" fmla="*/ 899410 w 1469036"/>
              <a:gd name="connsiteY6" fmla="*/ 254833 h 273680"/>
              <a:gd name="connsiteX7" fmla="*/ 614597 w 1469036"/>
              <a:gd name="connsiteY7" fmla="*/ 224853 h 273680"/>
              <a:gd name="connsiteX8" fmla="*/ 524656 w 1469036"/>
              <a:gd name="connsiteY8" fmla="*/ 194872 h 273680"/>
              <a:gd name="connsiteX9" fmla="*/ 374754 w 1469036"/>
              <a:gd name="connsiteY9" fmla="*/ 224853 h 273680"/>
              <a:gd name="connsiteX10" fmla="*/ 254833 w 1469036"/>
              <a:gd name="connsiteY10" fmla="*/ 269823 h 273680"/>
              <a:gd name="connsiteX11" fmla="*/ 0 w 1469036"/>
              <a:gd name="connsiteY11" fmla="*/ 269823 h 273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69036" h="273680">
                <a:moveTo>
                  <a:pt x="1469036" y="0"/>
                </a:moveTo>
                <a:cubicBezTo>
                  <a:pt x="1449049" y="9993"/>
                  <a:pt x="1429495" y="20904"/>
                  <a:pt x="1409075" y="29980"/>
                </a:cubicBezTo>
                <a:cubicBezTo>
                  <a:pt x="1304775" y="76336"/>
                  <a:pt x="1368271" y="45283"/>
                  <a:pt x="1289154" y="74951"/>
                </a:cubicBezTo>
                <a:cubicBezTo>
                  <a:pt x="1145760" y="128723"/>
                  <a:pt x="1271306" y="85897"/>
                  <a:pt x="1169233" y="119921"/>
                </a:cubicBezTo>
                <a:cubicBezTo>
                  <a:pt x="1138380" y="150774"/>
                  <a:pt x="1135884" y="157190"/>
                  <a:pt x="1094282" y="179882"/>
                </a:cubicBezTo>
                <a:cubicBezTo>
                  <a:pt x="1055047" y="201283"/>
                  <a:pt x="1018185" y="231078"/>
                  <a:pt x="974361" y="239843"/>
                </a:cubicBezTo>
                <a:lnTo>
                  <a:pt x="899410" y="254833"/>
                </a:lnTo>
                <a:cubicBezTo>
                  <a:pt x="867594" y="251941"/>
                  <a:pt x="662864" y="235196"/>
                  <a:pt x="614597" y="224853"/>
                </a:cubicBezTo>
                <a:cubicBezTo>
                  <a:pt x="583696" y="218231"/>
                  <a:pt x="524656" y="194872"/>
                  <a:pt x="524656" y="194872"/>
                </a:cubicBezTo>
                <a:cubicBezTo>
                  <a:pt x="485977" y="200397"/>
                  <a:pt x="416619" y="203920"/>
                  <a:pt x="374754" y="224853"/>
                </a:cubicBezTo>
                <a:cubicBezTo>
                  <a:pt x="306590" y="258936"/>
                  <a:pt x="350270" y="265485"/>
                  <a:pt x="254833" y="269823"/>
                </a:cubicBezTo>
                <a:cubicBezTo>
                  <a:pt x="169976" y="273680"/>
                  <a:pt x="84944" y="269823"/>
                  <a:pt x="0" y="269823"/>
                </a:cubicBezTo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Forme libre 92"/>
          <p:cNvSpPr/>
          <p:nvPr/>
        </p:nvSpPr>
        <p:spPr>
          <a:xfrm>
            <a:off x="530046" y="3702570"/>
            <a:ext cx="2923082" cy="2820692"/>
          </a:xfrm>
          <a:custGeom>
            <a:avLst/>
            <a:gdLst>
              <a:gd name="connsiteX0" fmla="*/ 2923082 w 2923082"/>
              <a:gd name="connsiteY0" fmla="*/ 2803161 h 2820692"/>
              <a:gd name="connsiteX1" fmla="*/ 2863122 w 2923082"/>
              <a:gd name="connsiteY1" fmla="*/ 2818151 h 2820692"/>
              <a:gd name="connsiteX2" fmla="*/ 2638269 w 2923082"/>
              <a:gd name="connsiteY2" fmla="*/ 2788171 h 2820692"/>
              <a:gd name="connsiteX3" fmla="*/ 2548328 w 2923082"/>
              <a:gd name="connsiteY3" fmla="*/ 2743200 h 2820692"/>
              <a:gd name="connsiteX4" fmla="*/ 2458387 w 2923082"/>
              <a:gd name="connsiteY4" fmla="*/ 2713220 h 2820692"/>
              <a:gd name="connsiteX5" fmla="*/ 2338466 w 2923082"/>
              <a:gd name="connsiteY5" fmla="*/ 2683240 h 2820692"/>
              <a:gd name="connsiteX6" fmla="*/ 2278505 w 2923082"/>
              <a:gd name="connsiteY6" fmla="*/ 2668250 h 2820692"/>
              <a:gd name="connsiteX7" fmla="*/ 2248525 w 2923082"/>
              <a:gd name="connsiteY7" fmla="*/ 2638269 h 2820692"/>
              <a:gd name="connsiteX8" fmla="*/ 2143594 w 2923082"/>
              <a:gd name="connsiteY8" fmla="*/ 2608289 h 2820692"/>
              <a:gd name="connsiteX9" fmla="*/ 2038663 w 2923082"/>
              <a:gd name="connsiteY9" fmla="*/ 2548328 h 2820692"/>
              <a:gd name="connsiteX10" fmla="*/ 1903751 w 2923082"/>
              <a:gd name="connsiteY10" fmla="*/ 2473378 h 2820692"/>
              <a:gd name="connsiteX11" fmla="*/ 1843790 w 2923082"/>
              <a:gd name="connsiteY11" fmla="*/ 2413417 h 2820692"/>
              <a:gd name="connsiteX12" fmla="*/ 1693889 w 2923082"/>
              <a:gd name="connsiteY12" fmla="*/ 2278505 h 2820692"/>
              <a:gd name="connsiteX13" fmla="*/ 1648918 w 2923082"/>
              <a:gd name="connsiteY13" fmla="*/ 2218545 h 2820692"/>
              <a:gd name="connsiteX14" fmla="*/ 1618938 w 2923082"/>
              <a:gd name="connsiteY14" fmla="*/ 2188564 h 2820692"/>
              <a:gd name="connsiteX15" fmla="*/ 1588958 w 2923082"/>
              <a:gd name="connsiteY15" fmla="*/ 2143594 h 2820692"/>
              <a:gd name="connsiteX16" fmla="*/ 1543987 w 2923082"/>
              <a:gd name="connsiteY16" fmla="*/ 2128604 h 2820692"/>
              <a:gd name="connsiteX17" fmla="*/ 1469036 w 2923082"/>
              <a:gd name="connsiteY17" fmla="*/ 2068643 h 2820692"/>
              <a:gd name="connsiteX18" fmla="*/ 1424066 w 2923082"/>
              <a:gd name="connsiteY18" fmla="*/ 2038663 h 2820692"/>
              <a:gd name="connsiteX19" fmla="*/ 1394086 w 2923082"/>
              <a:gd name="connsiteY19" fmla="*/ 2008682 h 2820692"/>
              <a:gd name="connsiteX20" fmla="*/ 1319135 w 2923082"/>
              <a:gd name="connsiteY20" fmla="*/ 1963712 h 2820692"/>
              <a:gd name="connsiteX21" fmla="*/ 1229194 w 2923082"/>
              <a:gd name="connsiteY21" fmla="*/ 1873771 h 2820692"/>
              <a:gd name="connsiteX22" fmla="*/ 1199213 w 2923082"/>
              <a:gd name="connsiteY22" fmla="*/ 1843791 h 2820692"/>
              <a:gd name="connsiteX23" fmla="*/ 1154243 w 2923082"/>
              <a:gd name="connsiteY23" fmla="*/ 1813810 h 2820692"/>
              <a:gd name="connsiteX24" fmla="*/ 1124263 w 2923082"/>
              <a:gd name="connsiteY24" fmla="*/ 1768840 h 2820692"/>
              <a:gd name="connsiteX25" fmla="*/ 1049312 w 2923082"/>
              <a:gd name="connsiteY25" fmla="*/ 1708879 h 2820692"/>
              <a:gd name="connsiteX26" fmla="*/ 1004341 w 2923082"/>
              <a:gd name="connsiteY26" fmla="*/ 1633928 h 2820692"/>
              <a:gd name="connsiteX27" fmla="*/ 989351 w 2923082"/>
              <a:gd name="connsiteY27" fmla="*/ 1588958 h 2820692"/>
              <a:gd name="connsiteX28" fmla="*/ 959371 w 2923082"/>
              <a:gd name="connsiteY28" fmla="*/ 1514007 h 2820692"/>
              <a:gd name="connsiteX29" fmla="*/ 929390 w 2923082"/>
              <a:gd name="connsiteY29" fmla="*/ 1484027 h 2820692"/>
              <a:gd name="connsiteX30" fmla="*/ 884420 w 2923082"/>
              <a:gd name="connsiteY30" fmla="*/ 1304145 h 2820692"/>
              <a:gd name="connsiteX31" fmla="*/ 854440 w 2923082"/>
              <a:gd name="connsiteY31" fmla="*/ 1214204 h 2820692"/>
              <a:gd name="connsiteX32" fmla="*/ 809469 w 2923082"/>
              <a:gd name="connsiteY32" fmla="*/ 1169233 h 2820692"/>
              <a:gd name="connsiteX33" fmla="*/ 794479 w 2923082"/>
              <a:gd name="connsiteY33" fmla="*/ 1124263 h 2820692"/>
              <a:gd name="connsiteX34" fmla="*/ 764499 w 2923082"/>
              <a:gd name="connsiteY34" fmla="*/ 1064302 h 2820692"/>
              <a:gd name="connsiteX35" fmla="*/ 719528 w 2923082"/>
              <a:gd name="connsiteY35" fmla="*/ 974361 h 2820692"/>
              <a:gd name="connsiteX36" fmla="*/ 659568 w 2923082"/>
              <a:gd name="connsiteY36" fmla="*/ 869430 h 2820692"/>
              <a:gd name="connsiteX37" fmla="*/ 614597 w 2923082"/>
              <a:gd name="connsiteY37" fmla="*/ 839450 h 2820692"/>
              <a:gd name="connsiteX38" fmla="*/ 539646 w 2923082"/>
              <a:gd name="connsiteY38" fmla="*/ 734519 h 2820692"/>
              <a:gd name="connsiteX39" fmla="*/ 524656 w 2923082"/>
              <a:gd name="connsiteY39" fmla="*/ 689548 h 2820692"/>
              <a:gd name="connsiteX40" fmla="*/ 449705 w 2923082"/>
              <a:gd name="connsiteY40" fmla="*/ 614597 h 2820692"/>
              <a:gd name="connsiteX41" fmla="*/ 434715 w 2923082"/>
              <a:gd name="connsiteY41" fmla="*/ 554637 h 2820692"/>
              <a:gd name="connsiteX42" fmla="*/ 314794 w 2923082"/>
              <a:gd name="connsiteY42" fmla="*/ 404735 h 2820692"/>
              <a:gd name="connsiteX43" fmla="*/ 269823 w 2923082"/>
              <a:gd name="connsiteY43" fmla="*/ 359764 h 2820692"/>
              <a:gd name="connsiteX44" fmla="*/ 254833 w 2923082"/>
              <a:gd name="connsiteY44" fmla="*/ 299804 h 2820692"/>
              <a:gd name="connsiteX45" fmla="*/ 209863 w 2923082"/>
              <a:gd name="connsiteY45" fmla="*/ 269823 h 2820692"/>
              <a:gd name="connsiteX46" fmla="*/ 164892 w 2923082"/>
              <a:gd name="connsiteY46" fmla="*/ 209863 h 2820692"/>
              <a:gd name="connsiteX47" fmla="*/ 134912 w 2923082"/>
              <a:gd name="connsiteY47" fmla="*/ 179882 h 2820692"/>
              <a:gd name="connsiteX48" fmla="*/ 89941 w 2923082"/>
              <a:gd name="connsiteY48" fmla="*/ 104932 h 2820692"/>
              <a:gd name="connsiteX49" fmla="*/ 59961 w 2923082"/>
              <a:gd name="connsiteY49" fmla="*/ 74951 h 2820692"/>
              <a:gd name="connsiteX50" fmla="*/ 29981 w 2923082"/>
              <a:gd name="connsiteY50" fmla="*/ 29981 h 2820692"/>
              <a:gd name="connsiteX51" fmla="*/ 0 w 2923082"/>
              <a:gd name="connsiteY51" fmla="*/ 0 h 2820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2923082" h="2820692">
                <a:moveTo>
                  <a:pt x="2923082" y="2803161"/>
                </a:moveTo>
                <a:cubicBezTo>
                  <a:pt x="2903095" y="2808158"/>
                  <a:pt x="2883724" y="2818151"/>
                  <a:pt x="2863122" y="2818151"/>
                </a:cubicBezTo>
                <a:cubicBezTo>
                  <a:pt x="2808082" y="2818151"/>
                  <a:pt x="2698898" y="2798276"/>
                  <a:pt x="2638269" y="2788171"/>
                </a:cubicBezTo>
                <a:cubicBezTo>
                  <a:pt x="2474262" y="2733502"/>
                  <a:pt x="2722685" y="2820692"/>
                  <a:pt x="2548328" y="2743200"/>
                </a:cubicBezTo>
                <a:cubicBezTo>
                  <a:pt x="2519450" y="2730365"/>
                  <a:pt x="2489045" y="2720885"/>
                  <a:pt x="2458387" y="2713220"/>
                </a:cubicBezTo>
                <a:lnTo>
                  <a:pt x="2338466" y="2683240"/>
                </a:lnTo>
                <a:lnTo>
                  <a:pt x="2278505" y="2668250"/>
                </a:lnTo>
                <a:cubicBezTo>
                  <a:pt x="2268512" y="2658256"/>
                  <a:pt x="2260644" y="2645540"/>
                  <a:pt x="2248525" y="2638269"/>
                </a:cubicBezTo>
                <a:cubicBezTo>
                  <a:pt x="2233166" y="2629053"/>
                  <a:pt x="2154793" y="2611089"/>
                  <a:pt x="2143594" y="2608289"/>
                </a:cubicBezTo>
                <a:cubicBezTo>
                  <a:pt x="1946902" y="2460772"/>
                  <a:pt x="2185816" y="2630080"/>
                  <a:pt x="2038663" y="2548328"/>
                </a:cubicBezTo>
                <a:cubicBezTo>
                  <a:pt x="1884038" y="2462425"/>
                  <a:pt x="2005505" y="2507295"/>
                  <a:pt x="1903751" y="2473378"/>
                </a:cubicBezTo>
                <a:cubicBezTo>
                  <a:pt x="1883764" y="2453391"/>
                  <a:pt x="1867309" y="2429096"/>
                  <a:pt x="1843790" y="2413417"/>
                </a:cubicBezTo>
                <a:cubicBezTo>
                  <a:pt x="1779089" y="2370283"/>
                  <a:pt x="1752728" y="2356956"/>
                  <a:pt x="1693889" y="2278505"/>
                </a:cubicBezTo>
                <a:cubicBezTo>
                  <a:pt x="1678899" y="2258518"/>
                  <a:pt x="1664912" y="2237738"/>
                  <a:pt x="1648918" y="2218545"/>
                </a:cubicBezTo>
                <a:cubicBezTo>
                  <a:pt x="1639870" y="2207688"/>
                  <a:pt x="1627767" y="2199600"/>
                  <a:pt x="1618938" y="2188564"/>
                </a:cubicBezTo>
                <a:cubicBezTo>
                  <a:pt x="1607684" y="2174496"/>
                  <a:pt x="1603026" y="2154848"/>
                  <a:pt x="1588958" y="2143594"/>
                </a:cubicBezTo>
                <a:cubicBezTo>
                  <a:pt x="1576619" y="2133723"/>
                  <a:pt x="1558977" y="2133601"/>
                  <a:pt x="1543987" y="2128604"/>
                </a:cubicBezTo>
                <a:cubicBezTo>
                  <a:pt x="1405560" y="2036317"/>
                  <a:pt x="1575846" y="2154089"/>
                  <a:pt x="1469036" y="2068643"/>
                </a:cubicBezTo>
                <a:cubicBezTo>
                  <a:pt x="1454968" y="2057389"/>
                  <a:pt x="1438134" y="2049917"/>
                  <a:pt x="1424066" y="2038663"/>
                </a:cubicBezTo>
                <a:cubicBezTo>
                  <a:pt x="1413030" y="2029834"/>
                  <a:pt x="1405586" y="2016897"/>
                  <a:pt x="1394086" y="2008682"/>
                </a:cubicBezTo>
                <a:cubicBezTo>
                  <a:pt x="1370377" y="1991747"/>
                  <a:pt x="1341685" y="1982162"/>
                  <a:pt x="1319135" y="1963712"/>
                </a:cubicBezTo>
                <a:cubicBezTo>
                  <a:pt x="1286320" y="1936864"/>
                  <a:pt x="1259174" y="1903751"/>
                  <a:pt x="1229194" y="1873771"/>
                </a:cubicBezTo>
                <a:cubicBezTo>
                  <a:pt x="1219200" y="1863778"/>
                  <a:pt x="1210972" y="1851631"/>
                  <a:pt x="1199213" y="1843791"/>
                </a:cubicBezTo>
                <a:lnTo>
                  <a:pt x="1154243" y="1813810"/>
                </a:lnTo>
                <a:cubicBezTo>
                  <a:pt x="1144250" y="1798820"/>
                  <a:pt x="1135517" y="1782908"/>
                  <a:pt x="1124263" y="1768840"/>
                </a:cubicBezTo>
                <a:cubicBezTo>
                  <a:pt x="1099854" y="1738329"/>
                  <a:pt x="1082699" y="1731138"/>
                  <a:pt x="1049312" y="1708879"/>
                </a:cubicBezTo>
                <a:cubicBezTo>
                  <a:pt x="1006849" y="1581489"/>
                  <a:pt x="1066071" y="1736811"/>
                  <a:pt x="1004341" y="1633928"/>
                </a:cubicBezTo>
                <a:cubicBezTo>
                  <a:pt x="996211" y="1620379"/>
                  <a:pt x="994899" y="1603753"/>
                  <a:pt x="989351" y="1588958"/>
                </a:cubicBezTo>
                <a:cubicBezTo>
                  <a:pt x="979903" y="1563763"/>
                  <a:pt x="972721" y="1537370"/>
                  <a:pt x="959371" y="1514007"/>
                </a:cubicBezTo>
                <a:cubicBezTo>
                  <a:pt x="952359" y="1501736"/>
                  <a:pt x="939384" y="1494020"/>
                  <a:pt x="929390" y="1484027"/>
                </a:cubicBezTo>
                <a:cubicBezTo>
                  <a:pt x="865468" y="1324219"/>
                  <a:pt x="930554" y="1504062"/>
                  <a:pt x="884420" y="1304145"/>
                </a:cubicBezTo>
                <a:cubicBezTo>
                  <a:pt x="877314" y="1273352"/>
                  <a:pt x="876786" y="1236550"/>
                  <a:pt x="854440" y="1214204"/>
                </a:cubicBezTo>
                <a:lnTo>
                  <a:pt x="809469" y="1169233"/>
                </a:lnTo>
                <a:cubicBezTo>
                  <a:pt x="804472" y="1154243"/>
                  <a:pt x="800703" y="1138786"/>
                  <a:pt x="794479" y="1124263"/>
                </a:cubicBezTo>
                <a:cubicBezTo>
                  <a:pt x="785677" y="1103724"/>
                  <a:pt x="772345" y="1085225"/>
                  <a:pt x="764499" y="1064302"/>
                </a:cubicBezTo>
                <a:cubicBezTo>
                  <a:pt x="731348" y="975897"/>
                  <a:pt x="774184" y="1029016"/>
                  <a:pt x="719528" y="974361"/>
                </a:cubicBezTo>
                <a:cubicBezTo>
                  <a:pt x="707771" y="950847"/>
                  <a:pt x="680756" y="890618"/>
                  <a:pt x="659568" y="869430"/>
                </a:cubicBezTo>
                <a:cubicBezTo>
                  <a:pt x="646829" y="856691"/>
                  <a:pt x="628437" y="850984"/>
                  <a:pt x="614597" y="839450"/>
                </a:cubicBezTo>
                <a:cubicBezTo>
                  <a:pt x="568900" y="801369"/>
                  <a:pt x="563219" y="789522"/>
                  <a:pt x="539646" y="734519"/>
                </a:cubicBezTo>
                <a:cubicBezTo>
                  <a:pt x="533422" y="719995"/>
                  <a:pt x="534137" y="702189"/>
                  <a:pt x="524656" y="689548"/>
                </a:cubicBezTo>
                <a:cubicBezTo>
                  <a:pt x="503457" y="661282"/>
                  <a:pt x="449705" y="614597"/>
                  <a:pt x="449705" y="614597"/>
                </a:cubicBezTo>
                <a:cubicBezTo>
                  <a:pt x="444708" y="594610"/>
                  <a:pt x="443082" y="573463"/>
                  <a:pt x="434715" y="554637"/>
                </a:cubicBezTo>
                <a:cubicBezTo>
                  <a:pt x="401035" y="478857"/>
                  <a:pt x="374611" y="464552"/>
                  <a:pt x="314794" y="404735"/>
                </a:cubicBezTo>
                <a:lnTo>
                  <a:pt x="269823" y="359764"/>
                </a:lnTo>
                <a:cubicBezTo>
                  <a:pt x="264826" y="339777"/>
                  <a:pt x="266261" y="316946"/>
                  <a:pt x="254833" y="299804"/>
                </a:cubicBezTo>
                <a:cubicBezTo>
                  <a:pt x="244840" y="284814"/>
                  <a:pt x="222602" y="282562"/>
                  <a:pt x="209863" y="269823"/>
                </a:cubicBezTo>
                <a:cubicBezTo>
                  <a:pt x="192197" y="252157"/>
                  <a:pt x="180886" y="229056"/>
                  <a:pt x="164892" y="209863"/>
                </a:cubicBezTo>
                <a:cubicBezTo>
                  <a:pt x="155844" y="199006"/>
                  <a:pt x="143127" y="191382"/>
                  <a:pt x="134912" y="179882"/>
                </a:cubicBezTo>
                <a:cubicBezTo>
                  <a:pt x="117977" y="156174"/>
                  <a:pt x="106876" y="128640"/>
                  <a:pt x="89941" y="104932"/>
                </a:cubicBezTo>
                <a:cubicBezTo>
                  <a:pt x="81726" y="93432"/>
                  <a:pt x="68790" y="85987"/>
                  <a:pt x="59961" y="74951"/>
                </a:cubicBezTo>
                <a:cubicBezTo>
                  <a:pt x="48707" y="60883"/>
                  <a:pt x="41235" y="44049"/>
                  <a:pt x="29981" y="29981"/>
                </a:cubicBezTo>
                <a:cubicBezTo>
                  <a:pt x="21152" y="18945"/>
                  <a:pt x="0" y="0"/>
                  <a:pt x="0" y="0"/>
                </a:cubicBezTo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Forme libre 93"/>
          <p:cNvSpPr/>
          <p:nvPr/>
        </p:nvSpPr>
        <p:spPr>
          <a:xfrm>
            <a:off x="1249574" y="3552669"/>
            <a:ext cx="2323476" cy="824459"/>
          </a:xfrm>
          <a:custGeom>
            <a:avLst/>
            <a:gdLst>
              <a:gd name="connsiteX0" fmla="*/ 0 w 2323476"/>
              <a:gd name="connsiteY0" fmla="*/ 0 h 824459"/>
              <a:gd name="connsiteX1" fmla="*/ 14990 w 2323476"/>
              <a:gd name="connsiteY1" fmla="*/ 74951 h 824459"/>
              <a:gd name="connsiteX2" fmla="*/ 44971 w 2323476"/>
              <a:gd name="connsiteY2" fmla="*/ 119921 h 824459"/>
              <a:gd name="connsiteX3" fmla="*/ 74951 w 2323476"/>
              <a:gd name="connsiteY3" fmla="*/ 209862 h 824459"/>
              <a:gd name="connsiteX4" fmla="*/ 104931 w 2323476"/>
              <a:gd name="connsiteY4" fmla="*/ 329783 h 824459"/>
              <a:gd name="connsiteX5" fmla="*/ 119922 w 2323476"/>
              <a:gd name="connsiteY5" fmla="*/ 374754 h 824459"/>
              <a:gd name="connsiteX6" fmla="*/ 164892 w 2323476"/>
              <a:gd name="connsiteY6" fmla="*/ 404734 h 824459"/>
              <a:gd name="connsiteX7" fmla="*/ 269823 w 2323476"/>
              <a:gd name="connsiteY7" fmla="*/ 479685 h 824459"/>
              <a:gd name="connsiteX8" fmla="*/ 359764 w 2323476"/>
              <a:gd name="connsiteY8" fmla="*/ 539646 h 824459"/>
              <a:gd name="connsiteX9" fmla="*/ 389744 w 2323476"/>
              <a:gd name="connsiteY9" fmla="*/ 584616 h 824459"/>
              <a:gd name="connsiteX10" fmla="*/ 419725 w 2323476"/>
              <a:gd name="connsiteY10" fmla="*/ 614597 h 824459"/>
              <a:gd name="connsiteX11" fmla="*/ 464695 w 2323476"/>
              <a:gd name="connsiteY11" fmla="*/ 644577 h 824459"/>
              <a:gd name="connsiteX12" fmla="*/ 524656 w 2323476"/>
              <a:gd name="connsiteY12" fmla="*/ 704538 h 824459"/>
              <a:gd name="connsiteX13" fmla="*/ 629587 w 2323476"/>
              <a:gd name="connsiteY13" fmla="*/ 749508 h 824459"/>
              <a:gd name="connsiteX14" fmla="*/ 809469 w 2323476"/>
              <a:gd name="connsiteY14" fmla="*/ 794479 h 824459"/>
              <a:gd name="connsiteX15" fmla="*/ 899410 w 2323476"/>
              <a:gd name="connsiteY15" fmla="*/ 824459 h 824459"/>
              <a:gd name="connsiteX16" fmla="*/ 944381 w 2323476"/>
              <a:gd name="connsiteY16" fmla="*/ 794479 h 824459"/>
              <a:gd name="connsiteX17" fmla="*/ 1004341 w 2323476"/>
              <a:gd name="connsiteY17" fmla="*/ 779488 h 824459"/>
              <a:gd name="connsiteX18" fmla="*/ 1049312 w 2323476"/>
              <a:gd name="connsiteY18" fmla="*/ 764498 h 824459"/>
              <a:gd name="connsiteX19" fmla="*/ 1094282 w 2323476"/>
              <a:gd name="connsiteY19" fmla="*/ 734518 h 824459"/>
              <a:gd name="connsiteX20" fmla="*/ 1184223 w 2323476"/>
              <a:gd name="connsiteY20" fmla="*/ 704538 h 824459"/>
              <a:gd name="connsiteX21" fmla="*/ 1259174 w 2323476"/>
              <a:gd name="connsiteY21" fmla="*/ 659567 h 824459"/>
              <a:gd name="connsiteX22" fmla="*/ 1304144 w 2323476"/>
              <a:gd name="connsiteY22" fmla="*/ 629587 h 824459"/>
              <a:gd name="connsiteX23" fmla="*/ 1334125 w 2323476"/>
              <a:gd name="connsiteY23" fmla="*/ 599606 h 824459"/>
              <a:gd name="connsiteX24" fmla="*/ 1424066 w 2323476"/>
              <a:gd name="connsiteY24" fmla="*/ 569626 h 824459"/>
              <a:gd name="connsiteX25" fmla="*/ 1454046 w 2323476"/>
              <a:gd name="connsiteY25" fmla="*/ 524656 h 824459"/>
              <a:gd name="connsiteX26" fmla="*/ 1573967 w 2323476"/>
              <a:gd name="connsiteY26" fmla="*/ 479685 h 824459"/>
              <a:gd name="connsiteX27" fmla="*/ 1618938 w 2323476"/>
              <a:gd name="connsiteY27" fmla="*/ 464695 h 824459"/>
              <a:gd name="connsiteX28" fmla="*/ 1933731 w 2323476"/>
              <a:gd name="connsiteY28" fmla="*/ 479685 h 824459"/>
              <a:gd name="connsiteX29" fmla="*/ 1978702 w 2323476"/>
              <a:gd name="connsiteY29" fmla="*/ 509665 h 824459"/>
              <a:gd name="connsiteX30" fmla="*/ 2023672 w 2323476"/>
              <a:gd name="connsiteY30" fmla="*/ 524656 h 824459"/>
              <a:gd name="connsiteX31" fmla="*/ 2068643 w 2323476"/>
              <a:gd name="connsiteY31" fmla="*/ 554636 h 824459"/>
              <a:gd name="connsiteX32" fmla="*/ 2248525 w 2323476"/>
              <a:gd name="connsiteY32" fmla="*/ 584616 h 824459"/>
              <a:gd name="connsiteX33" fmla="*/ 2323476 w 2323476"/>
              <a:gd name="connsiteY33" fmla="*/ 599606 h 824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323476" h="824459">
                <a:moveTo>
                  <a:pt x="0" y="0"/>
                </a:moveTo>
                <a:cubicBezTo>
                  <a:pt x="4997" y="24984"/>
                  <a:pt x="6044" y="51095"/>
                  <a:pt x="14990" y="74951"/>
                </a:cubicBezTo>
                <a:cubicBezTo>
                  <a:pt x="21316" y="91820"/>
                  <a:pt x="37654" y="103458"/>
                  <a:pt x="44971" y="119921"/>
                </a:cubicBezTo>
                <a:cubicBezTo>
                  <a:pt x="57806" y="148799"/>
                  <a:pt x="64958" y="179882"/>
                  <a:pt x="74951" y="209862"/>
                </a:cubicBezTo>
                <a:cubicBezTo>
                  <a:pt x="109218" y="312666"/>
                  <a:pt x="68750" y="185061"/>
                  <a:pt x="104931" y="329783"/>
                </a:cubicBezTo>
                <a:cubicBezTo>
                  <a:pt x="108763" y="345112"/>
                  <a:pt x="110051" y="362415"/>
                  <a:pt x="119922" y="374754"/>
                </a:cubicBezTo>
                <a:cubicBezTo>
                  <a:pt x="131176" y="388822"/>
                  <a:pt x="151213" y="393010"/>
                  <a:pt x="164892" y="404734"/>
                </a:cubicBezTo>
                <a:cubicBezTo>
                  <a:pt x="255426" y="482335"/>
                  <a:pt x="187193" y="452142"/>
                  <a:pt x="269823" y="479685"/>
                </a:cubicBezTo>
                <a:cubicBezTo>
                  <a:pt x="345088" y="592585"/>
                  <a:pt x="243608" y="462209"/>
                  <a:pt x="359764" y="539646"/>
                </a:cubicBezTo>
                <a:cubicBezTo>
                  <a:pt x="374754" y="549639"/>
                  <a:pt x="378490" y="570548"/>
                  <a:pt x="389744" y="584616"/>
                </a:cubicBezTo>
                <a:cubicBezTo>
                  <a:pt x="398573" y="595652"/>
                  <a:pt x="408689" y="605768"/>
                  <a:pt x="419725" y="614597"/>
                </a:cubicBezTo>
                <a:cubicBezTo>
                  <a:pt x="433793" y="625851"/>
                  <a:pt x="451016" y="632853"/>
                  <a:pt x="464695" y="644577"/>
                </a:cubicBezTo>
                <a:cubicBezTo>
                  <a:pt x="486156" y="662972"/>
                  <a:pt x="497841" y="695600"/>
                  <a:pt x="524656" y="704538"/>
                </a:cubicBezTo>
                <a:cubicBezTo>
                  <a:pt x="669417" y="752792"/>
                  <a:pt x="444347" y="675413"/>
                  <a:pt x="629587" y="749508"/>
                </a:cubicBezTo>
                <a:cubicBezTo>
                  <a:pt x="765529" y="803884"/>
                  <a:pt x="671845" y="760073"/>
                  <a:pt x="809469" y="794479"/>
                </a:cubicBezTo>
                <a:cubicBezTo>
                  <a:pt x="840127" y="802144"/>
                  <a:pt x="899410" y="824459"/>
                  <a:pt x="899410" y="824459"/>
                </a:cubicBezTo>
                <a:cubicBezTo>
                  <a:pt x="914400" y="814466"/>
                  <a:pt x="927822" y="801576"/>
                  <a:pt x="944381" y="794479"/>
                </a:cubicBezTo>
                <a:cubicBezTo>
                  <a:pt x="963317" y="786363"/>
                  <a:pt x="984532" y="785148"/>
                  <a:pt x="1004341" y="779488"/>
                </a:cubicBezTo>
                <a:cubicBezTo>
                  <a:pt x="1019534" y="775147"/>
                  <a:pt x="1034322" y="769495"/>
                  <a:pt x="1049312" y="764498"/>
                </a:cubicBezTo>
                <a:cubicBezTo>
                  <a:pt x="1064302" y="754505"/>
                  <a:pt x="1077819" y="741835"/>
                  <a:pt x="1094282" y="734518"/>
                </a:cubicBezTo>
                <a:cubicBezTo>
                  <a:pt x="1123160" y="721683"/>
                  <a:pt x="1184223" y="704538"/>
                  <a:pt x="1184223" y="704538"/>
                </a:cubicBezTo>
                <a:cubicBezTo>
                  <a:pt x="1242780" y="645979"/>
                  <a:pt x="1181337" y="698485"/>
                  <a:pt x="1259174" y="659567"/>
                </a:cubicBezTo>
                <a:cubicBezTo>
                  <a:pt x="1275288" y="651510"/>
                  <a:pt x="1290076" y="640841"/>
                  <a:pt x="1304144" y="629587"/>
                </a:cubicBezTo>
                <a:cubicBezTo>
                  <a:pt x="1315180" y="620758"/>
                  <a:pt x="1321484" y="605927"/>
                  <a:pt x="1334125" y="599606"/>
                </a:cubicBezTo>
                <a:cubicBezTo>
                  <a:pt x="1362391" y="585473"/>
                  <a:pt x="1424066" y="569626"/>
                  <a:pt x="1424066" y="569626"/>
                </a:cubicBezTo>
                <a:cubicBezTo>
                  <a:pt x="1434059" y="554636"/>
                  <a:pt x="1441307" y="537395"/>
                  <a:pt x="1454046" y="524656"/>
                </a:cubicBezTo>
                <a:cubicBezTo>
                  <a:pt x="1495174" y="483528"/>
                  <a:pt x="1516765" y="493985"/>
                  <a:pt x="1573967" y="479685"/>
                </a:cubicBezTo>
                <a:cubicBezTo>
                  <a:pt x="1589296" y="475853"/>
                  <a:pt x="1603948" y="469692"/>
                  <a:pt x="1618938" y="464695"/>
                </a:cubicBezTo>
                <a:cubicBezTo>
                  <a:pt x="1723869" y="469692"/>
                  <a:pt x="1829492" y="466655"/>
                  <a:pt x="1933731" y="479685"/>
                </a:cubicBezTo>
                <a:cubicBezTo>
                  <a:pt x="1951608" y="481920"/>
                  <a:pt x="1962588" y="501608"/>
                  <a:pt x="1978702" y="509665"/>
                </a:cubicBezTo>
                <a:cubicBezTo>
                  <a:pt x="1992835" y="516731"/>
                  <a:pt x="2009539" y="517590"/>
                  <a:pt x="2023672" y="524656"/>
                </a:cubicBezTo>
                <a:cubicBezTo>
                  <a:pt x="2039786" y="532713"/>
                  <a:pt x="2052529" y="546579"/>
                  <a:pt x="2068643" y="554636"/>
                </a:cubicBezTo>
                <a:cubicBezTo>
                  <a:pt x="2118870" y="579749"/>
                  <a:pt x="2205777" y="579866"/>
                  <a:pt x="2248525" y="584616"/>
                </a:cubicBezTo>
                <a:cubicBezTo>
                  <a:pt x="2302976" y="602766"/>
                  <a:pt x="2277694" y="599606"/>
                  <a:pt x="2323476" y="599606"/>
                </a:cubicBezTo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Forme libre 94"/>
          <p:cNvSpPr/>
          <p:nvPr/>
        </p:nvSpPr>
        <p:spPr>
          <a:xfrm>
            <a:off x="634977" y="2833141"/>
            <a:ext cx="449705" cy="374754"/>
          </a:xfrm>
          <a:custGeom>
            <a:avLst/>
            <a:gdLst>
              <a:gd name="connsiteX0" fmla="*/ 449705 w 449705"/>
              <a:gd name="connsiteY0" fmla="*/ 374754 h 374754"/>
              <a:gd name="connsiteX1" fmla="*/ 434715 w 449705"/>
              <a:gd name="connsiteY1" fmla="*/ 329784 h 374754"/>
              <a:gd name="connsiteX2" fmla="*/ 359764 w 449705"/>
              <a:gd name="connsiteY2" fmla="*/ 269823 h 374754"/>
              <a:gd name="connsiteX3" fmla="*/ 284814 w 449705"/>
              <a:gd name="connsiteY3" fmla="*/ 194872 h 374754"/>
              <a:gd name="connsiteX4" fmla="*/ 164892 w 449705"/>
              <a:gd name="connsiteY4" fmla="*/ 104931 h 374754"/>
              <a:gd name="connsiteX5" fmla="*/ 119922 w 449705"/>
              <a:gd name="connsiteY5" fmla="*/ 74951 h 374754"/>
              <a:gd name="connsiteX6" fmla="*/ 74951 w 449705"/>
              <a:gd name="connsiteY6" fmla="*/ 59961 h 374754"/>
              <a:gd name="connsiteX7" fmla="*/ 44971 w 449705"/>
              <a:gd name="connsiteY7" fmla="*/ 29980 h 374754"/>
              <a:gd name="connsiteX8" fmla="*/ 0 w 449705"/>
              <a:gd name="connsiteY8" fmla="*/ 0 h 374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9705" h="374754">
                <a:moveTo>
                  <a:pt x="449705" y="374754"/>
                </a:moveTo>
                <a:cubicBezTo>
                  <a:pt x="444708" y="359764"/>
                  <a:pt x="442844" y="343333"/>
                  <a:pt x="434715" y="329784"/>
                </a:cubicBezTo>
                <a:cubicBezTo>
                  <a:pt x="420474" y="306048"/>
                  <a:pt x="380192" y="283441"/>
                  <a:pt x="359764" y="269823"/>
                </a:cubicBezTo>
                <a:cubicBezTo>
                  <a:pt x="299805" y="179882"/>
                  <a:pt x="364760" y="264825"/>
                  <a:pt x="284814" y="194872"/>
                </a:cubicBezTo>
                <a:cubicBezTo>
                  <a:pt x="178816" y="102123"/>
                  <a:pt x="252270" y="134056"/>
                  <a:pt x="164892" y="104931"/>
                </a:cubicBezTo>
                <a:cubicBezTo>
                  <a:pt x="149902" y="94938"/>
                  <a:pt x="136036" y="83008"/>
                  <a:pt x="119922" y="74951"/>
                </a:cubicBezTo>
                <a:cubicBezTo>
                  <a:pt x="105789" y="67885"/>
                  <a:pt x="88500" y="68091"/>
                  <a:pt x="74951" y="59961"/>
                </a:cubicBezTo>
                <a:cubicBezTo>
                  <a:pt x="62832" y="52690"/>
                  <a:pt x="56007" y="38809"/>
                  <a:pt x="44971" y="29980"/>
                </a:cubicBezTo>
                <a:cubicBezTo>
                  <a:pt x="30903" y="18725"/>
                  <a:pt x="0" y="0"/>
                  <a:pt x="0" y="0"/>
                </a:cubicBezTo>
              </a:path>
            </a:pathLst>
          </a:cu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Forme libre 95"/>
          <p:cNvSpPr/>
          <p:nvPr/>
        </p:nvSpPr>
        <p:spPr>
          <a:xfrm>
            <a:off x="1264564" y="1369484"/>
            <a:ext cx="1322234" cy="2827762"/>
          </a:xfrm>
          <a:custGeom>
            <a:avLst/>
            <a:gdLst>
              <a:gd name="connsiteX0" fmla="*/ 674558 w 1322234"/>
              <a:gd name="connsiteY0" fmla="*/ 1028942 h 2827762"/>
              <a:gd name="connsiteX1" fmla="*/ 659568 w 1322234"/>
              <a:gd name="connsiteY1" fmla="*/ 834070 h 2827762"/>
              <a:gd name="connsiteX2" fmla="*/ 614597 w 1322234"/>
              <a:gd name="connsiteY2" fmla="*/ 759119 h 2827762"/>
              <a:gd name="connsiteX3" fmla="*/ 554636 w 1322234"/>
              <a:gd name="connsiteY3" fmla="*/ 684168 h 2827762"/>
              <a:gd name="connsiteX4" fmla="*/ 539646 w 1322234"/>
              <a:gd name="connsiteY4" fmla="*/ 639198 h 2827762"/>
              <a:gd name="connsiteX5" fmla="*/ 614597 w 1322234"/>
              <a:gd name="connsiteY5" fmla="*/ 579237 h 2827762"/>
              <a:gd name="connsiteX6" fmla="*/ 689548 w 1322234"/>
              <a:gd name="connsiteY6" fmla="*/ 594227 h 2827762"/>
              <a:gd name="connsiteX7" fmla="*/ 734518 w 1322234"/>
              <a:gd name="connsiteY7" fmla="*/ 609218 h 2827762"/>
              <a:gd name="connsiteX8" fmla="*/ 719528 w 1322234"/>
              <a:gd name="connsiteY8" fmla="*/ 564247 h 2827762"/>
              <a:gd name="connsiteX9" fmla="*/ 734518 w 1322234"/>
              <a:gd name="connsiteY9" fmla="*/ 504286 h 2827762"/>
              <a:gd name="connsiteX10" fmla="*/ 764499 w 1322234"/>
              <a:gd name="connsiteY10" fmla="*/ 459316 h 2827762"/>
              <a:gd name="connsiteX11" fmla="*/ 809469 w 1322234"/>
              <a:gd name="connsiteY11" fmla="*/ 414346 h 2827762"/>
              <a:gd name="connsiteX12" fmla="*/ 1004341 w 1322234"/>
              <a:gd name="connsiteY12" fmla="*/ 369375 h 2827762"/>
              <a:gd name="connsiteX13" fmla="*/ 1034322 w 1322234"/>
              <a:gd name="connsiteY13" fmla="*/ 324405 h 2827762"/>
              <a:gd name="connsiteX14" fmla="*/ 1064302 w 1322234"/>
              <a:gd name="connsiteY14" fmla="*/ 294424 h 2827762"/>
              <a:gd name="connsiteX15" fmla="*/ 1079292 w 1322234"/>
              <a:gd name="connsiteY15" fmla="*/ 174503 h 2827762"/>
              <a:gd name="connsiteX16" fmla="*/ 1094282 w 1322234"/>
              <a:gd name="connsiteY16" fmla="*/ 129532 h 2827762"/>
              <a:gd name="connsiteX17" fmla="*/ 1079292 w 1322234"/>
              <a:gd name="connsiteY17" fmla="*/ 84562 h 2827762"/>
              <a:gd name="connsiteX18" fmla="*/ 899410 w 1322234"/>
              <a:gd name="connsiteY18" fmla="*/ 39591 h 2827762"/>
              <a:gd name="connsiteX19" fmla="*/ 719528 w 1322234"/>
              <a:gd name="connsiteY19" fmla="*/ 24601 h 2827762"/>
              <a:gd name="connsiteX20" fmla="*/ 629587 w 1322234"/>
              <a:gd name="connsiteY20" fmla="*/ 54582 h 2827762"/>
              <a:gd name="connsiteX21" fmla="*/ 539646 w 1322234"/>
              <a:gd name="connsiteY21" fmla="*/ 114542 h 2827762"/>
              <a:gd name="connsiteX22" fmla="*/ 509666 w 1322234"/>
              <a:gd name="connsiteY22" fmla="*/ 144523 h 2827762"/>
              <a:gd name="connsiteX23" fmla="*/ 404735 w 1322234"/>
              <a:gd name="connsiteY23" fmla="*/ 174503 h 2827762"/>
              <a:gd name="connsiteX24" fmla="*/ 329784 w 1322234"/>
              <a:gd name="connsiteY24" fmla="*/ 219473 h 2827762"/>
              <a:gd name="connsiteX25" fmla="*/ 299804 w 1322234"/>
              <a:gd name="connsiteY25" fmla="*/ 249454 h 2827762"/>
              <a:gd name="connsiteX26" fmla="*/ 224853 w 1322234"/>
              <a:gd name="connsiteY26" fmla="*/ 354385 h 2827762"/>
              <a:gd name="connsiteX27" fmla="*/ 104932 w 1322234"/>
              <a:gd name="connsiteY27" fmla="*/ 369375 h 2827762"/>
              <a:gd name="connsiteX28" fmla="*/ 44971 w 1322234"/>
              <a:gd name="connsiteY28" fmla="*/ 444326 h 2827762"/>
              <a:gd name="connsiteX29" fmla="*/ 29981 w 1322234"/>
              <a:gd name="connsiteY29" fmla="*/ 489296 h 2827762"/>
              <a:gd name="connsiteX30" fmla="*/ 0 w 1322234"/>
              <a:gd name="connsiteY30" fmla="*/ 519277 h 2827762"/>
              <a:gd name="connsiteX31" fmla="*/ 44971 w 1322234"/>
              <a:gd name="connsiteY31" fmla="*/ 654188 h 2827762"/>
              <a:gd name="connsiteX32" fmla="*/ 59961 w 1322234"/>
              <a:gd name="connsiteY32" fmla="*/ 699159 h 2827762"/>
              <a:gd name="connsiteX33" fmla="*/ 74951 w 1322234"/>
              <a:gd name="connsiteY33" fmla="*/ 834070 h 2827762"/>
              <a:gd name="connsiteX34" fmla="*/ 89941 w 1322234"/>
              <a:gd name="connsiteY34" fmla="*/ 879041 h 2827762"/>
              <a:gd name="connsiteX35" fmla="*/ 104932 w 1322234"/>
              <a:gd name="connsiteY35" fmla="*/ 1103893 h 2827762"/>
              <a:gd name="connsiteX36" fmla="*/ 164892 w 1322234"/>
              <a:gd name="connsiteY36" fmla="*/ 1193834 h 2827762"/>
              <a:gd name="connsiteX37" fmla="*/ 194872 w 1322234"/>
              <a:gd name="connsiteY37" fmla="*/ 1283775 h 2827762"/>
              <a:gd name="connsiteX38" fmla="*/ 209863 w 1322234"/>
              <a:gd name="connsiteY38" fmla="*/ 1388706 h 2827762"/>
              <a:gd name="connsiteX39" fmla="*/ 254833 w 1322234"/>
              <a:gd name="connsiteY39" fmla="*/ 1418686 h 2827762"/>
              <a:gd name="connsiteX40" fmla="*/ 284813 w 1322234"/>
              <a:gd name="connsiteY40" fmla="*/ 1448667 h 2827762"/>
              <a:gd name="connsiteX41" fmla="*/ 344774 w 1322234"/>
              <a:gd name="connsiteY41" fmla="*/ 1628549 h 2827762"/>
              <a:gd name="connsiteX42" fmla="*/ 359764 w 1322234"/>
              <a:gd name="connsiteY42" fmla="*/ 1673519 h 2827762"/>
              <a:gd name="connsiteX43" fmla="*/ 374754 w 1322234"/>
              <a:gd name="connsiteY43" fmla="*/ 1718490 h 2827762"/>
              <a:gd name="connsiteX44" fmla="*/ 449705 w 1322234"/>
              <a:gd name="connsiteY44" fmla="*/ 1748470 h 2827762"/>
              <a:gd name="connsiteX45" fmla="*/ 359764 w 1322234"/>
              <a:gd name="connsiteY45" fmla="*/ 1808431 h 2827762"/>
              <a:gd name="connsiteX46" fmla="*/ 314794 w 1322234"/>
              <a:gd name="connsiteY46" fmla="*/ 1838411 h 2827762"/>
              <a:gd name="connsiteX47" fmla="*/ 254833 w 1322234"/>
              <a:gd name="connsiteY47" fmla="*/ 1898372 h 2827762"/>
              <a:gd name="connsiteX48" fmla="*/ 239843 w 1322234"/>
              <a:gd name="connsiteY48" fmla="*/ 1943342 h 2827762"/>
              <a:gd name="connsiteX49" fmla="*/ 269823 w 1322234"/>
              <a:gd name="connsiteY49" fmla="*/ 2048273 h 2827762"/>
              <a:gd name="connsiteX50" fmla="*/ 134912 w 1322234"/>
              <a:gd name="connsiteY50" fmla="*/ 2108234 h 2827762"/>
              <a:gd name="connsiteX51" fmla="*/ 104932 w 1322234"/>
              <a:gd name="connsiteY51" fmla="*/ 2153205 h 2827762"/>
              <a:gd name="connsiteX52" fmla="*/ 134912 w 1322234"/>
              <a:gd name="connsiteY52" fmla="*/ 2363067 h 2827762"/>
              <a:gd name="connsiteX53" fmla="*/ 149902 w 1322234"/>
              <a:gd name="connsiteY53" fmla="*/ 2423027 h 2827762"/>
              <a:gd name="connsiteX54" fmla="*/ 164892 w 1322234"/>
              <a:gd name="connsiteY54" fmla="*/ 2467998 h 2827762"/>
              <a:gd name="connsiteX55" fmla="*/ 299804 w 1322234"/>
              <a:gd name="connsiteY55" fmla="*/ 2542949 h 2827762"/>
              <a:gd name="connsiteX56" fmla="*/ 374754 w 1322234"/>
              <a:gd name="connsiteY56" fmla="*/ 2557939 h 2827762"/>
              <a:gd name="connsiteX57" fmla="*/ 389745 w 1322234"/>
              <a:gd name="connsiteY57" fmla="*/ 2647880 h 2827762"/>
              <a:gd name="connsiteX58" fmla="*/ 434715 w 1322234"/>
              <a:gd name="connsiteY58" fmla="*/ 2722831 h 2827762"/>
              <a:gd name="connsiteX59" fmla="*/ 479686 w 1322234"/>
              <a:gd name="connsiteY59" fmla="*/ 2737821 h 2827762"/>
              <a:gd name="connsiteX60" fmla="*/ 524656 w 1322234"/>
              <a:gd name="connsiteY60" fmla="*/ 2767801 h 2827762"/>
              <a:gd name="connsiteX61" fmla="*/ 569627 w 1322234"/>
              <a:gd name="connsiteY61" fmla="*/ 2782791 h 2827762"/>
              <a:gd name="connsiteX62" fmla="*/ 704538 w 1322234"/>
              <a:gd name="connsiteY62" fmla="*/ 2812772 h 2827762"/>
              <a:gd name="connsiteX63" fmla="*/ 749509 w 1322234"/>
              <a:gd name="connsiteY63" fmla="*/ 2827762 h 2827762"/>
              <a:gd name="connsiteX64" fmla="*/ 884420 w 1322234"/>
              <a:gd name="connsiteY64" fmla="*/ 2812772 h 2827762"/>
              <a:gd name="connsiteX65" fmla="*/ 929391 w 1322234"/>
              <a:gd name="connsiteY65" fmla="*/ 2797782 h 2827762"/>
              <a:gd name="connsiteX66" fmla="*/ 1079292 w 1322234"/>
              <a:gd name="connsiteY66" fmla="*/ 2782791 h 2827762"/>
              <a:gd name="connsiteX67" fmla="*/ 1064302 w 1322234"/>
              <a:gd name="connsiteY67" fmla="*/ 2677860 h 2827762"/>
              <a:gd name="connsiteX68" fmla="*/ 1019332 w 1322234"/>
              <a:gd name="connsiteY68" fmla="*/ 2183185 h 2827762"/>
              <a:gd name="connsiteX69" fmla="*/ 974361 w 1322234"/>
              <a:gd name="connsiteY69" fmla="*/ 2228155 h 2827762"/>
              <a:gd name="connsiteX70" fmla="*/ 929391 w 1322234"/>
              <a:gd name="connsiteY70" fmla="*/ 2243146 h 2827762"/>
              <a:gd name="connsiteX71" fmla="*/ 959371 w 1322234"/>
              <a:gd name="connsiteY71" fmla="*/ 2108234 h 2827762"/>
              <a:gd name="connsiteX72" fmla="*/ 1019332 w 1322234"/>
              <a:gd name="connsiteY72" fmla="*/ 2033283 h 2827762"/>
              <a:gd name="connsiteX73" fmla="*/ 1004341 w 1322234"/>
              <a:gd name="connsiteY73" fmla="*/ 1988313 h 2827762"/>
              <a:gd name="connsiteX74" fmla="*/ 914400 w 1322234"/>
              <a:gd name="connsiteY74" fmla="*/ 1958332 h 2827762"/>
              <a:gd name="connsiteX75" fmla="*/ 899410 w 1322234"/>
              <a:gd name="connsiteY75" fmla="*/ 1913362 h 2827762"/>
              <a:gd name="connsiteX76" fmla="*/ 914400 w 1322234"/>
              <a:gd name="connsiteY76" fmla="*/ 1868391 h 2827762"/>
              <a:gd name="connsiteX77" fmla="*/ 944381 w 1322234"/>
              <a:gd name="connsiteY77" fmla="*/ 1673519 h 2827762"/>
              <a:gd name="connsiteX78" fmla="*/ 1034322 w 1322234"/>
              <a:gd name="connsiteY78" fmla="*/ 1643539 h 2827762"/>
              <a:gd name="connsiteX79" fmla="*/ 1109272 w 1322234"/>
              <a:gd name="connsiteY79" fmla="*/ 1658529 h 2827762"/>
              <a:gd name="connsiteX80" fmla="*/ 1139253 w 1322234"/>
              <a:gd name="connsiteY80" fmla="*/ 1703500 h 2827762"/>
              <a:gd name="connsiteX81" fmla="*/ 1184223 w 1322234"/>
              <a:gd name="connsiteY81" fmla="*/ 1718490 h 2827762"/>
              <a:gd name="connsiteX82" fmla="*/ 1259174 w 1322234"/>
              <a:gd name="connsiteY82" fmla="*/ 1673519 h 2827762"/>
              <a:gd name="connsiteX83" fmla="*/ 1304145 w 1322234"/>
              <a:gd name="connsiteY83" fmla="*/ 1658529 h 2827762"/>
              <a:gd name="connsiteX84" fmla="*/ 1319135 w 1322234"/>
              <a:gd name="connsiteY84" fmla="*/ 1613559 h 2827762"/>
              <a:gd name="connsiteX85" fmla="*/ 1289154 w 1322234"/>
              <a:gd name="connsiteY85" fmla="*/ 1583578 h 2827762"/>
              <a:gd name="connsiteX86" fmla="*/ 1259174 w 1322234"/>
              <a:gd name="connsiteY86" fmla="*/ 1538608 h 2827762"/>
              <a:gd name="connsiteX87" fmla="*/ 1244184 w 1322234"/>
              <a:gd name="connsiteY87" fmla="*/ 1493637 h 2827762"/>
              <a:gd name="connsiteX88" fmla="*/ 1214204 w 1322234"/>
              <a:gd name="connsiteY88" fmla="*/ 1448667 h 2827762"/>
              <a:gd name="connsiteX89" fmla="*/ 1184223 w 1322234"/>
              <a:gd name="connsiteY89" fmla="*/ 1358726 h 2827762"/>
              <a:gd name="connsiteX90" fmla="*/ 1109272 w 1322234"/>
              <a:gd name="connsiteY90" fmla="*/ 1298765 h 2827762"/>
              <a:gd name="connsiteX91" fmla="*/ 1049312 w 1322234"/>
              <a:gd name="connsiteY91" fmla="*/ 1313755 h 2827762"/>
              <a:gd name="connsiteX92" fmla="*/ 959371 w 1322234"/>
              <a:gd name="connsiteY92" fmla="*/ 1343736 h 2827762"/>
              <a:gd name="connsiteX93" fmla="*/ 914400 w 1322234"/>
              <a:gd name="connsiteY93" fmla="*/ 1328746 h 2827762"/>
              <a:gd name="connsiteX94" fmla="*/ 914400 w 1322234"/>
              <a:gd name="connsiteY94" fmla="*/ 1088903 h 2827762"/>
              <a:gd name="connsiteX95" fmla="*/ 869430 w 1322234"/>
              <a:gd name="connsiteY95" fmla="*/ 1073913 h 2827762"/>
              <a:gd name="connsiteX96" fmla="*/ 719528 w 1322234"/>
              <a:gd name="connsiteY96" fmla="*/ 1058923 h 2827762"/>
              <a:gd name="connsiteX97" fmla="*/ 674558 w 1322234"/>
              <a:gd name="connsiteY97" fmla="*/ 1028942 h 2827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1322234" h="2827762">
                <a:moveTo>
                  <a:pt x="674558" y="1028942"/>
                </a:moveTo>
                <a:cubicBezTo>
                  <a:pt x="664565" y="991467"/>
                  <a:pt x="667649" y="898716"/>
                  <a:pt x="659568" y="834070"/>
                </a:cubicBezTo>
                <a:cubicBezTo>
                  <a:pt x="652819" y="780080"/>
                  <a:pt x="644380" y="796348"/>
                  <a:pt x="614597" y="759119"/>
                </a:cubicBezTo>
                <a:cubicBezTo>
                  <a:pt x="538963" y="664575"/>
                  <a:pt x="627021" y="756553"/>
                  <a:pt x="554636" y="684168"/>
                </a:cubicBezTo>
                <a:cubicBezTo>
                  <a:pt x="549639" y="669178"/>
                  <a:pt x="537048" y="654784"/>
                  <a:pt x="539646" y="639198"/>
                </a:cubicBezTo>
                <a:cubicBezTo>
                  <a:pt x="547623" y="591336"/>
                  <a:pt x="579520" y="590929"/>
                  <a:pt x="614597" y="579237"/>
                </a:cubicBezTo>
                <a:cubicBezTo>
                  <a:pt x="639581" y="584234"/>
                  <a:pt x="664830" y="588047"/>
                  <a:pt x="689548" y="594227"/>
                </a:cubicBezTo>
                <a:cubicBezTo>
                  <a:pt x="704877" y="598059"/>
                  <a:pt x="723345" y="620391"/>
                  <a:pt x="734518" y="609218"/>
                </a:cubicBezTo>
                <a:cubicBezTo>
                  <a:pt x="745691" y="598045"/>
                  <a:pt x="724525" y="579237"/>
                  <a:pt x="719528" y="564247"/>
                </a:cubicBezTo>
                <a:cubicBezTo>
                  <a:pt x="724525" y="544260"/>
                  <a:pt x="726402" y="523222"/>
                  <a:pt x="734518" y="504286"/>
                </a:cubicBezTo>
                <a:cubicBezTo>
                  <a:pt x="741615" y="487727"/>
                  <a:pt x="752965" y="473156"/>
                  <a:pt x="764499" y="459316"/>
                </a:cubicBezTo>
                <a:cubicBezTo>
                  <a:pt x="778070" y="443031"/>
                  <a:pt x="790938" y="424641"/>
                  <a:pt x="809469" y="414346"/>
                </a:cubicBezTo>
                <a:cubicBezTo>
                  <a:pt x="866452" y="382688"/>
                  <a:pt x="942448" y="378217"/>
                  <a:pt x="1004341" y="369375"/>
                </a:cubicBezTo>
                <a:cubicBezTo>
                  <a:pt x="1014335" y="354385"/>
                  <a:pt x="1023068" y="338473"/>
                  <a:pt x="1034322" y="324405"/>
                </a:cubicBezTo>
                <a:cubicBezTo>
                  <a:pt x="1043151" y="313369"/>
                  <a:pt x="1060241" y="307961"/>
                  <a:pt x="1064302" y="294424"/>
                </a:cubicBezTo>
                <a:cubicBezTo>
                  <a:pt x="1075878" y="255838"/>
                  <a:pt x="1072086" y="214138"/>
                  <a:pt x="1079292" y="174503"/>
                </a:cubicBezTo>
                <a:cubicBezTo>
                  <a:pt x="1082119" y="158957"/>
                  <a:pt x="1089285" y="144522"/>
                  <a:pt x="1094282" y="129532"/>
                </a:cubicBezTo>
                <a:cubicBezTo>
                  <a:pt x="1089285" y="114542"/>
                  <a:pt x="1089163" y="96900"/>
                  <a:pt x="1079292" y="84562"/>
                </a:cubicBezTo>
                <a:cubicBezTo>
                  <a:pt x="1038991" y="34185"/>
                  <a:pt x="945947" y="44762"/>
                  <a:pt x="899410" y="39591"/>
                </a:cubicBezTo>
                <a:cubicBezTo>
                  <a:pt x="780635" y="0"/>
                  <a:pt x="840641" y="4416"/>
                  <a:pt x="719528" y="24601"/>
                </a:cubicBezTo>
                <a:cubicBezTo>
                  <a:pt x="689548" y="34595"/>
                  <a:pt x="651933" y="32236"/>
                  <a:pt x="629587" y="54582"/>
                </a:cubicBezTo>
                <a:cubicBezTo>
                  <a:pt x="573444" y="110725"/>
                  <a:pt x="604728" y="92848"/>
                  <a:pt x="539646" y="114542"/>
                </a:cubicBezTo>
                <a:cubicBezTo>
                  <a:pt x="529653" y="124536"/>
                  <a:pt x="521785" y="137252"/>
                  <a:pt x="509666" y="144523"/>
                </a:cubicBezTo>
                <a:cubicBezTo>
                  <a:pt x="494307" y="153739"/>
                  <a:pt x="415934" y="171703"/>
                  <a:pt x="404735" y="174503"/>
                </a:cubicBezTo>
                <a:cubicBezTo>
                  <a:pt x="328765" y="250471"/>
                  <a:pt x="427087" y="161090"/>
                  <a:pt x="329784" y="219473"/>
                </a:cubicBezTo>
                <a:cubicBezTo>
                  <a:pt x="317665" y="226744"/>
                  <a:pt x="309797" y="239460"/>
                  <a:pt x="299804" y="249454"/>
                </a:cubicBezTo>
                <a:cubicBezTo>
                  <a:pt x="272886" y="330207"/>
                  <a:pt x="295774" y="341490"/>
                  <a:pt x="224853" y="354385"/>
                </a:cubicBezTo>
                <a:cubicBezTo>
                  <a:pt x="185218" y="361591"/>
                  <a:pt x="144906" y="364378"/>
                  <a:pt x="104932" y="369375"/>
                </a:cubicBezTo>
                <a:cubicBezTo>
                  <a:pt x="67251" y="482413"/>
                  <a:pt x="122462" y="347462"/>
                  <a:pt x="44971" y="444326"/>
                </a:cubicBezTo>
                <a:cubicBezTo>
                  <a:pt x="35100" y="456664"/>
                  <a:pt x="38111" y="475747"/>
                  <a:pt x="29981" y="489296"/>
                </a:cubicBezTo>
                <a:cubicBezTo>
                  <a:pt x="22709" y="501415"/>
                  <a:pt x="9994" y="509283"/>
                  <a:pt x="0" y="519277"/>
                </a:cubicBezTo>
                <a:lnTo>
                  <a:pt x="44971" y="654188"/>
                </a:lnTo>
                <a:lnTo>
                  <a:pt x="59961" y="699159"/>
                </a:lnTo>
                <a:cubicBezTo>
                  <a:pt x="64958" y="744129"/>
                  <a:pt x="67513" y="789439"/>
                  <a:pt x="74951" y="834070"/>
                </a:cubicBezTo>
                <a:cubicBezTo>
                  <a:pt x="77549" y="849656"/>
                  <a:pt x="88196" y="863336"/>
                  <a:pt x="89941" y="879041"/>
                </a:cubicBezTo>
                <a:cubicBezTo>
                  <a:pt x="98236" y="953699"/>
                  <a:pt x="87533" y="1030819"/>
                  <a:pt x="104932" y="1103893"/>
                </a:cubicBezTo>
                <a:cubicBezTo>
                  <a:pt x="113278" y="1138945"/>
                  <a:pt x="164892" y="1193834"/>
                  <a:pt x="164892" y="1193834"/>
                </a:cubicBezTo>
                <a:cubicBezTo>
                  <a:pt x="174885" y="1223814"/>
                  <a:pt x="190403" y="1252491"/>
                  <a:pt x="194872" y="1283775"/>
                </a:cubicBezTo>
                <a:cubicBezTo>
                  <a:pt x="199869" y="1318752"/>
                  <a:pt x="195513" y="1356419"/>
                  <a:pt x="209863" y="1388706"/>
                </a:cubicBezTo>
                <a:cubicBezTo>
                  <a:pt x="217180" y="1405169"/>
                  <a:pt x="240765" y="1407432"/>
                  <a:pt x="254833" y="1418686"/>
                </a:cubicBezTo>
                <a:cubicBezTo>
                  <a:pt x="265869" y="1427515"/>
                  <a:pt x="274820" y="1438673"/>
                  <a:pt x="284813" y="1448667"/>
                </a:cubicBezTo>
                <a:lnTo>
                  <a:pt x="344774" y="1628549"/>
                </a:lnTo>
                <a:lnTo>
                  <a:pt x="359764" y="1673519"/>
                </a:lnTo>
                <a:lnTo>
                  <a:pt x="374754" y="1718490"/>
                </a:lnTo>
                <a:cubicBezTo>
                  <a:pt x="391840" y="1712795"/>
                  <a:pt x="462240" y="1673260"/>
                  <a:pt x="449705" y="1748470"/>
                </a:cubicBezTo>
                <a:cubicBezTo>
                  <a:pt x="443100" y="1788102"/>
                  <a:pt x="387923" y="1799045"/>
                  <a:pt x="359764" y="1808431"/>
                </a:cubicBezTo>
                <a:cubicBezTo>
                  <a:pt x="344774" y="1818424"/>
                  <a:pt x="328473" y="1826687"/>
                  <a:pt x="314794" y="1838411"/>
                </a:cubicBezTo>
                <a:cubicBezTo>
                  <a:pt x="293333" y="1856806"/>
                  <a:pt x="254833" y="1898372"/>
                  <a:pt x="254833" y="1898372"/>
                </a:cubicBezTo>
                <a:cubicBezTo>
                  <a:pt x="249836" y="1913362"/>
                  <a:pt x="239843" y="1927541"/>
                  <a:pt x="239843" y="1943342"/>
                </a:cubicBezTo>
                <a:cubicBezTo>
                  <a:pt x="239843" y="1962165"/>
                  <a:pt x="262754" y="2027065"/>
                  <a:pt x="269823" y="2048273"/>
                </a:cubicBezTo>
                <a:cubicBezTo>
                  <a:pt x="162791" y="2083951"/>
                  <a:pt x="206177" y="2060724"/>
                  <a:pt x="134912" y="2108234"/>
                </a:cubicBezTo>
                <a:cubicBezTo>
                  <a:pt x="124919" y="2123224"/>
                  <a:pt x="106216" y="2135235"/>
                  <a:pt x="104932" y="2153205"/>
                </a:cubicBezTo>
                <a:cubicBezTo>
                  <a:pt x="94657" y="2297052"/>
                  <a:pt x="110113" y="2276268"/>
                  <a:pt x="134912" y="2363067"/>
                </a:cubicBezTo>
                <a:cubicBezTo>
                  <a:pt x="140572" y="2382876"/>
                  <a:pt x="144242" y="2403218"/>
                  <a:pt x="149902" y="2423027"/>
                </a:cubicBezTo>
                <a:cubicBezTo>
                  <a:pt x="154243" y="2438220"/>
                  <a:pt x="153719" y="2456825"/>
                  <a:pt x="164892" y="2467998"/>
                </a:cubicBezTo>
                <a:cubicBezTo>
                  <a:pt x="202110" y="2505216"/>
                  <a:pt x="249536" y="2530382"/>
                  <a:pt x="299804" y="2542949"/>
                </a:cubicBezTo>
                <a:cubicBezTo>
                  <a:pt x="324521" y="2549128"/>
                  <a:pt x="349771" y="2552942"/>
                  <a:pt x="374754" y="2557939"/>
                </a:cubicBezTo>
                <a:cubicBezTo>
                  <a:pt x="379751" y="2587919"/>
                  <a:pt x="383151" y="2618210"/>
                  <a:pt x="389745" y="2647880"/>
                </a:cubicBezTo>
                <a:cubicBezTo>
                  <a:pt x="397001" y="2680531"/>
                  <a:pt x="404477" y="2704688"/>
                  <a:pt x="434715" y="2722831"/>
                </a:cubicBezTo>
                <a:cubicBezTo>
                  <a:pt x="448264" y="2730961"/>
                  <a:pt x="464696" y="2732824"/>
                  <a:pt x="479686" y="2737821"/>
                </a:cubicBezTo>
                <a:cubicBezTo>
                  <a:pt x="494676" y="2747814"/>
                  <a:pt x="508542" y="2759744"/>
                  <a:pt x="524656" y="2767801"/>
                </a:cubicBezTo>
                <a:cubicBezTo>
                  <a:pt x="538789" y="2774867"/>
                  <a:pt x="554434" y="2778450"/>
                  <a:pt x="569627" y="2782791"/>
                </a:cubicBezTo>
                <a:cubicBezTo>
                  <a:pt x="677357" y="2813572"/>
                  <a:pt x="580876" y="2781857"/>
                  <a:pt x="704538" y="2812772"/>
                </a:cubicBezTo>
                <a:cubicBezTo>
                  <a:pt x="719867" y="2816604"/>
                  <a:pt x="734519" y="2822765"/>
                  <a:pt x="749509" y="2827762"/>
                </a:cubicBezTo>
                <a:cubicBezTo>
                  <a:pt x="794479" y="2822765"/>
                  <a:pt x="839789" y="2820210"/>
                  <a:pt x="884420" y="2812772"/>
                </a:cubicBezTo>
                <a:cubicBezTo>
                  <a:pt x="900006" y="2810174"/>
                  <a:pt x="913774" y="2800185"/>
                  <a:pt x="929391" y="2797782"/>
                </a:cubicBezTo>
                <a:cubicBezTo>
                  <a:pt x="979023" y="2790146"/>
                  <a:pt x="1029325" y="2787788"/>
                  <a:pt x="1079292" y="2782791"/>
                </a:cubicBezTo>
                <a:cubicBezTo>
                  <a:pt x="1074295" y="2747814"/>
                  <a:pt x="1067818" y="2713017"/>
                  <a:pt x="1064302" y="2677860"/>
                </a:cubicBezTo>
                <a:cubicBezTo>
                  <a:pt x="1047827" y="2513110"/>
                  <a:pt x="1051803" y="2345541"/>
                  <a:pt x="1019332" y="2183185"/>
                </a:cubicBezTo>
                <a:cubicBezTo>
                  <a:pt x="1015174" y="2162397"/>
                  <a:pt x="992000" y="2216396"/>
                  <a:pt x="974361" y="2228155"/>
                </a:cubicBezTo>
                <a:cubicBezTo>
                  <a:pt x="961214" y="2236920"/>
                  <a:pt x="944381" y="2238149"/>
                  <a:pt x="929391" y="2243146"/>
                </a:cubicBezTo>
                <a:cubicBezTo>
                  <a:pt x="935148" y="2208603"/>
                  <a:pt x="940920" y="2145136"/>
                  <a:pt x="959371" y="2108234"/>
                </a:cubicBezTo>
                <a:cubicBezTo>
                  <a:pt x="978280" y="2070415"/>
                  <a:pt x="991447" y="2061168"/>
                  <a:pt x="1019332" y="2033283"/>
                </a:cubicBezTo>
                <a:cubicBezTo>
                  <a:pt x="1014335" y="2018293"/>
                  <a:pt x="1017199" y="1997497"/>
                  <a:pt x="1004341" y="1988313"/>
                </a:cubicBezTo>
                <a:cubicBezTo>
                  <a:pt x="978625" y="1969945"/>
                  <a:pt x="914400" y="1958332"/>
                  <a:pt x="914400" y="1958332"/>
                </a:cubicBezTo>
                <a:cubicBezTo>
                  <a:pt x="909403" y="1943342"/>
                  <a:pt x="899410" y="1929163"/>
                  <a:pt x="899410" y="1913362"/>
                </a:cubicBezTo>
                <a:cubicBezTo>
                  <a:pt x="899410" y="1897561"/>
                  <a:pt x="911488" y="1883922"/>
                  <a:pt x="914400" y="1868391"/>
                </a:cubicBezTo>
                <a:cubicBezTo>
                  <a:pt x="926512" y="1803795"/>
                  <a:pt x="913453" y="1731509"/>
                  <a:pt x="944381" y="1673519"/>
                </a:cubicBezTo>
                <a:cubicBezTo>
                  <a:pt x="959253" y="1645635"/>
                  <a:pt x="1034322" y="1643539"/>
                  <a:pt x="1034322" y="1643539"/>
                </a:cubicBezTo>
                <a:cubicBezTo>
                  <a:pt x="1059305" y="1648536"/>
                  <a:pt x="1087151" y="1645888"/>
                  <a:pt x="1109272" y="1658529"/>
                </a:cubicBezTo>
                <a:cubicBezTo>
                  <a:pt x="1124914" y="1667468"/>
                  <a:pt x="1125185" y="1692245"/>
                  <a:pt x="1139253" y="1703500"/>
                </a:cubicBezTo>
                <a:cubicBezTo>
                  <a:pt x="1151591" y="1713371"/>
                  <a:pt x="1169233" y="1713493"/>
                  <a:pt x="1184223" y="1718490"/>
                </a:cubicBezTo>
                <a:cubicBezTo>
                  <a:pt x="1311619" y="1676026"/>
                  <a:pt x="1156290" y="1735250"/>
                  <a:pt x="1259174" y="1673519"/>
                </a:cubicBezTo>
                <a:cubicBezTo>
                  <a:pt x="1272723" y="1665389"/>
                  <a:pt x="1289155" y="1663526"/>
                  <a:pt x="1304145" y="1658529"/>
                </a:cubicBezTo>
                <a:cubicBezTo>
                  <a:pt x="1309142" y="1643539"/>
                  <a:pt x="1322234" y="1629053"/>
                  <a:pt x="1319135" y="1613559"/>
                </a:cubicBezTo>
                <a:cubicBezTo>
                  <a:pt x="1316363" y="1599700"/>
                  <a:pt x="1297983" y="1594614"/>
                  <a:pt x="1289154" y="1583578"/>
                </a:cubicBezTo>
                <a:cubicBezTo>
                  <a:pt x="1277900" y="1569510"/>
                  <a:pt x="1269167" y="1553598"/>
                  <a:pt x="1259174" y="1538608"/>
                </a:cubicBezTo>
                <a:cubicBezTo>
                  <a:pt x="1254177" y="1523618"/>
                  <a:pt x="1251250" y="1507770"/>
                  <a:pt x="1244184" y="1493637"/>
                </a:cubicBezTo>
                <a:cubicBezTo>
                  <a:pt x="1236127" y="1477523"/>
                  <a:pt x="1221521" y="1465130"/>
                  <a:pt x="1214204" y="1448667"/>
                </a:cubicBezTo>
                <a:cubicBezTo>
                  <a:pt x="1201369" y="1419789"/>
                  <a:pt x="1210518" y="1376256"/>
                  <a:pt x="1184223" y="1358726"/>
                </a:cubicBezTo>
                <a:cubicBezTo>
                  <a:pt x="1127493" y="1320906"/>
                  <a:pt x="1151992" y="1341485"/>
                  <a:pt x="1109272" y="1298765"/>
                </a:cubicBezTo>
                <a:cubicBezTo>
                  <a:pt x="1089285" y="1303762"/>
                  <a:pt x="1069045" y="1307835"/>
                  <a:pt x="1049312" y="1313755"/>
                </a:cubicBezTo>
                <a:cubicBezTo>
                  <a:pt x="1019043" y="1322836"/>
                  <a:pt x="959371" y="1343736"/>
                  <a:pt x="959371" y="1343736"/>
                </a:cubicBezTo>
                <a:cubicBezTo>
                  <a:pt x="944381" y="1338739"/>
                  <a:pt x="917828" y="1344171"/>
                  <a:pt x="914400" y="1328746"/>
                </a:cubicBezTo>
                <a:cubicBezTo>
                  <a:pt x="874426" y="1148861"/>
                  <a:pt x="994349" y="1268788"/>
                  <a:pt x="914400" y="1088903"/>
                </a:cubicBezTo>
                <a:cubicBezTo>
                  <a:pt x="907983" y="1074464"/>
                  <a:pt x="885047" y="1076316"/>
                  <a:pt x="869430" y="1073913"/>
                </a:cubicBezTo>
                <a:cubicBezTo>
                  <a:pt x="819797" y="1066277"/>
                  <a:pt x="769495" y="1063920"/>
                  <a:pt x="719528" y="1058923"/>
                </a:cubicBezTo>
                <a:cubicBezTo>
                  <a:pt x="701766" y="970114"/>
                  <a:pt x="684551" y="1066418"/>
                  <a:pt x="674558" y="1028942"/>
                </a:cubicBezTo>
                <a:close/>
              </a:path>
            </a:pathLst>
          </a:cu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Forme libre 96"/>
          <p:cNvSpPr/>
          <p:nvPr/>
        </p:nvSpPr>
        <p:spPr>
          <a:xfrm>
            <a:off x="3300603" y="1435634"/>
            <a:ext cx="719296" cy="936634"/>
          </a:xfrm>
          <a:custGeom>
            <a:avLst/>
            <a:gdLst>
              <a:gd name="connsiteX0" fmla="*/ 32604 w 719296"/>
              <a:gd name="connsiteY0" fmla="*/ 782910 h 936634"/>
              <a:gd name="connsiteX1" fmla="*/ 47594 w 719296"/>
              <a:gd name="connsiteY1" fmla="*/ 872851 h 936634"/>
              <a:gd name="connsiteX2" fmla="*/ 92565 w 719296"/>
              <a:gd name="connsiteY2" fmla="*/ 857861 h 936634"/>
              <a:gd name="connsiteX3" fmla="*/ 107555 w 719296"/>
              <a:gd name="connsiteY3" fmla="*/ 812891 h 936634"/>
              <a:gd name="connsiteX4" fmla="*/ 182506 w 719296"/>
              <a:gd name="connsiteY4" fmla="*/ 767920 h 936634"/>
              <a:gd name="connsiteX5" fmla="*/ 212486 w 719296"/>
              <a:gd name="connsiteY5" fmla="*/ 812891 h 936634"/>
              <a:gd name="connsiteX6" fmla="*/ 257456 w 719296"/>
              <a:gd name="connsiteY6" fmla="*/ 827881 h 936634"/>
              <a:gd name="connsiteX7" fmla="*/ 287437 w 719296"/>
              <a:gd name="connsiteY7" fmla="*/ 857861 h 936634"/>
              <a:gd name="connsiteX8" fmla="*/ 347397 w 719296"/>
              <a:gd name="connsiteY8" fmla="*/ 917822 h 936634"/>
              <a:gd name="connsiteX9" fmla="*/ 377378 w 719296"/>
              <a:gd name="connsiteY9" fmla="*/ 872851 h 936634"/>
              <a:gd name="connsiteX10" fmla="*/ 392368 w 719296"/>
              <a:gd name="connsiteY10" fmla="*/ 827881 h 936634"/>
              <a:gd name="connsiteX11" fmla="*/ 482309 w 719296"/>
              <a:gd name="connsiteY11" fmla="*/ 797900 h 936634"/>
              <a:gd name="connsiteX12" fmla="*/ 512289 w 719296"/>
              <a:gd name="connsiteY12" fmla="*/ 752930 h 936634"/>
              <a:gd name="connsiteX13" fmla="*/ 542270 w 719296"/>
              <a:gd name="connsiteY13" fmla="*/ 722950 h 936634"/>
              <a:gd name="connsiteX14" fmla="*/ 557260 w 719296"/>
              <a:gd name="connsiteY14" fmla="*/ 633009 h 936634"/>
              <a:gd name="connsiteX15" fmla="*/ 587240 w 719296"/>
              <a:gd name="connsiteY15" fmla="*/ 588038 h 936634"/>
              <a:gd name="connsiteX16" fmla="*/ 602230 w 719296"/>
              <a:gd name="connsiteY16" fmla="*/ 543068 h 936634"/>
              <a:gd name="connsiteX17" fmla="*/ 647201 w 719296"/>
              <a:gd name="connsiteY17" fmla="*/ 528077 h 936634"/>
              <a:gd name="connsiteX18" fmla="*/ 662191 w 719296"/>
              <a:gd name="connsiteY18" fmla="*/ 483107 h 936634"/>
              <a:gd name="connsiteX19" fmla="*/ 662191 w 719296"/>
              <a:gd name="connsiteY19" fmla="*/ 393166 h 936634"/>
              <a:gd name="connsiteX20" fmla="*/ 617220 w 719296"/>
              <a:gd name="connsiteY20" fmla="*/ 378176 h 936634"/>
              <a:gd name="connsiteX21" fmla="*/ 602230 w 719296"/>
              <a:gd name="connsiteY21" fmla="*/ 333205 h 936634"/>
              <a:gd name="connsiteX22" fmla="*/ 572250 w 719296"/>
              <a:gd name="connsiteY22" fmla="*/ 288235 h 936634"/>
              <a:gd name="connsiteX23" fmla="*/ 542270 w 719296"/>
              <a:gd name="connsiteY23" fmla="*/ 198294 h 936634"/>
              <a:gd name="connsiteX24" fmla="*/ 557260 w 719296"/>
              <a:gd name="connsiteY24" fmla="*/ 123343 h 936634"/>
              <a:gd name="connsiteX25" fmla="*/ 602230 w 719296"/>
              <a:gd name="connsiteY25" fmla="*/ 93363 h 936634"/>
              <a:gd name="connsiteX26" fmla="*/ 617220 w 719296"/>
              <a:gd name="connsiteY26" fmla="*/ 48392 h 936634"/>
              <a:gd name="connsiteX27" fmla="*/ 602230 w 719296"/>
              <a:gd name="connsiteY27" fmla="*/ 3422 h 936634"/>
              <a:gd name="connsiteX28" fmla="*/ 497299 w 719296"/>
              <a:gd name="connsiteY28" fmla="*/ 33402 h 936634"/>
              <a:gd name="connsiteX29" fmla="*/ 377378 w 719296"/>
              <a:gd name="connsiteY29" fmla="*/ 33402 h 936634"/>
              <a:gd name="connsiteX30" fmla="*/ 347397 w 719296"/>
              <a:gd name="connsiteY30" fmla="*/ 63382 h 936634"/>
              <a:gd name="connsiteX31" fmla="*/ 377378 w 719296"/>
              <a:gd name="connsiteY31" fmla="*/ 93363 h 936634"/>
              <a:gd name="connsiteX32" fmla="*/ 377378 w 719296"/>
              <a:gd name="connsiteY32" fmla="*/ 138333 h 936634"/>
              <a:gd name="connsiteX33" fmla="*/ 332407 w 719296"/>
              <a:gd name="connsiteY33" fmla="*/ 123343 h 936634"/>
              <a:gd name="connsiteX34" fmla="*/ 257456 w 719296"/>
              <a:gd name="connsiteY34" fmla="*/ 108353 h 936634"/>
              <a:gd name="connsiteX35" fmla="*/ 227476 w 719296"/>
              <a:gd name="connsiteY35" fmla="*/ 183304 h 936634"/>
              <a:gd name="connsiteX36" fmla="*/ 197496 w 719296"/>
              <a:gd name="connsiteY36" fmla="*/ 153323 h 936634"/>
              <a:gd name="connsiteX37" fmla="*/ 167515 w 719296"/>
              <a:gd name="connsiteY37" fmla="*/ 183304 h 936634"/>
              <a:gd name="connsiteX38" fmla="*/ 122545 w 719296"/>
              <a:gd name="connsiteY38" fmla="*/ 258255 h 936634"/>
              <a:gd name="connsiteX39" fmla="*/ 107555 w 719296"/>
              <a:gd name="connsiteY39" fmla="*/ 303225 h 936634"/>
              <a:gd name="connsiteX40" fmla="*/ 62584 w 719296"/>
              <a:gd name="connsiteY40" fmla="*/ 333205 h 936634"/>
              <a:gd name="connsiteX41" fmla="*/ 32604 w 719296"/>
              <a:gd name="connsiteY41" fmla="*/ 363186 h 936634"/>
              <a:gd name="connsiteX42" fmla="*/ 2624 w 719296"/>
              <a:gd name="connsiteY42" fmla="*/ 453127 h 936634"/>
              <a:gd name="connsiteX43" fmla="*/ 17614 w 719296"/>
              <a:gd name="connsiteY43" fmla="*/ 633009 h 936634"/>
              <a:gd name="connsiteX44" fmla="*/ 32604 w 719296"/>
              <a:gd name="connsiteY44" fmla="*/ 677979 h 936634"/>
              <a:gd name="connsiteX45" fmla="*/ 32604 w 719296"/>
              <a:gd name="connsiteY45" fmla="*/ 782910 h 936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719296" h="936634">
                <a:moveTo>
                  <a:pt x="32604" y="782910"/>
                </a:moveTo>
                <a:cubicBezTo>
                  <a:pt x="35102" y="815389"/>
                  <a:pt x="28607" y="849117"/>
                  <a:pt x="47594" y="872851"/>
                </a:cubicBezTo>
                <a:cubicBezTo>
                  <a:pt x="57465" y="885190"/>
                  <a:pt x="81392" y="869034"/>
                  <a:pt x="92565" y="857861"/>
                </a:cubicBezTo>
                <a:cubicBezTo>
                  <a:pt x="103738" y="846688"/>
                  <a:pt x="99426" y="826440"/>
                  <a:pt x="107555" y="812891"/>
                </a:cubicBezTo>
                <a:cubicBezTo>
                  <a:pt x="128132" y="778595"/>
                  <a:pt x="147132" y="779711"/>
                  <a:pt x="182506" y="767920"/>
                </a:cubicBezTo>
                <a:cubicBezTo>
                  <a:pt x="192499" y="782910"/>
                  <a:pt x="198418" y="801636"/>
                  <a:pt x="212486" y="812891"/>
                </a:cubicBezTo>
                <a:cubicBezTo>
                  <a:pt x="224824" y="822762"/>
                  <a:pt x="243907" y="819752"/>
                  <a:pt x="257456" y="827881"/>
                </a:cubicBezTo>
                <a:cubicBezTo>
                  <a:pt x="269575" y="835152"/>
                  <a:pt x="277443" y="847868"/>
                  <a:pt x="287437" y="857861"/>
                </a:cubicBezTo>
                <a:cubicBezTo>
                  <a:pt x="294491" y="879023"/>
                  <a:pt x="300369" y="936634"/>
                  <a:pt x="347397" y="917822"/>
                </a:cubicBezTo>
                <a:cubicBezTo>
                  <a:pt x="364125" y="911131"/>
                  <a:pt x="367384" y="887841"/>
                  <a:pt x="377378" y="872851"/>
                </a:cubicBezTo>
                <a:cubicBezTo>
                  <a:pt x="382375" y="857861"/>
                  <a:pt x="379510" y="837065"/>
                  <a:pt x="392368" y="827881"/>
                </a:cubicBezTo>
                <a:cubicBezTo>
                  <a:pt x="418084" y="809513"/>
                  <a:pt x="482309" y="797900"/>
                  <a:pt x="482309" y="797900"/>
                </a:cubicBezTo>
                <a:cubicBezTo>
                  <a:pt x="492302" y="782910"/>
                  <a:pt x="501035" y="766998"/>
                  <a:pt x="512289" y="752930"/>
                </a:cubicBezTo>
                <a:cubicBezTo>
                  <a:pt x="521118" y="741894"/>
                  <a:pt x="537308" y="736183"/>
                  <a:pt x="542270" y="722950"/>
                </a:cubicBezTo>
                <a:cubicBezTo>
                  <a:pt x="552942" y="694491"/>
                  <a:pt x="547649" y="661843"/>
                  <a:pt x="557260" y="633009"/>
                </a:cubicBezTo>
                <a:cubicBezTo>
                  <a:pt x="562957" y="615917"/>
                  <a:pt x="579183" y="604152"/>
                  <a:pt x="587240" y="588038"/>
                </a:cubicBezTo>
                <a:cubicBezTo>
                  <a:pt x="594306" y="573905"/>
                  <a:pt x="591057" y="554241"/>
                  <a:pt x="602230" y="543068"/>
                </a:cubicBezTo>
                <a:cubicBezTo>
                  <a:pt x="613403" y="531895"/>
                  <a:pt x="632211" y="533074"/>
                  <a:pt x="647201" y="528077"/>
                </a:cubicBezTo>
                <a:cubicBezTo>
                  <a:pt x="652198" y="513087"/>
                  <a:pt x="655125" y="497240"/>
                  <a:pt x="662191" y="483107"/>
                </a:cubicBezTo>
                <a:cubicBezTo>
                  <a:pt x="685033" y="437423"/>
                  <a:pt x="719296" y="438849"/>
                  <a:pt x="662191" y="393166"/>
                </a:cubicBezTo>
                <a:cubicBezTo>
                  <a:pt x="649852" y="383295"/>
                  <a:pt x="632210" y="383173"/>
                  <a:pt x="617220" y="378176"/>
                </a:cubicBezTo>
                <a:cubicBezTo>
                  <a:pt x="612223" y="363186"/>
                  <a:pt x="609296" y="347338"/>
                  <a:pt x="602230" y="333205"/>
                </a:cubicBezTo>
                <a:cubicBezTo>
                  <a:pt x="594173" y="317091"/>
                  <a:pt x="579567" y="304698"/>
                  <a:pt x="572250" y="288235"/>
                </a:cubicBezTo>
                <a:cubicBezTo>
                  <a:pt x="559415" y="259357"/>
                  <a:pt x="542270" y="198294"/>
                  <a:pt x="542270" y="198294"/>
                </a:cubicBezTo>
                <a:cubicBezTo>
                  <a:pt x="547267" y="173310"/>
                  <a:pt x="544619" y="145465"/>
                  <a:pt x="557260" y="123343"/>
                </a:cubicBezTo>
                <a:cubicBezTo>
                  <a:pt x="566198" y="107701"/>
                  <a:pt x="590976" y="107431"/>
                  <a:pt x="602230" y="93363"/>
                </a:cubicBezTo>
                <a:cubicBezTo>
                  <a:pt x="612101" y="81024"/>
                  <a:pt x="612223" y="63382"/>
                  <a:pt x="617220" y="48392"/>
                </a:cubicBezTo>
                <a:cubicBezTo>
                  <a:pt x="612223" y="33402"/>
                  <a:pt x="616901" y="9290"/>
                  <a:pt x="602230" y="3422"/>
                </a:cubicBezTo>
                <a:cubicBezTo>
                  <a:pt x="593675" y="0"/>
                  <a:pt x="510631" y="28958"/>
                  <a:pt x="497299" y="33402"/>
                </a:cubicBezTo>
                <a:cubicBezTo>
                  <a:pt x="444985" y="15964"/>
                  <a:pt x="440690" y="6269"/>
                  <a:pt x="377378" y="33402"/>
                </a:cubicBezTo>
                <a:cubicBezTo>
                  <a:pt x="364388" y="38969"/>
                  <a:pt x="357391" y="53389"/>
                  <a:pt x="347397" y="63382"/>
                </a:cubicBezTo>
                <a:cubicBezTo>
                  <a:pt x="357391" y="73376"/>
                  <a:pt x="365259" y="86091"/>
                  <a:pt x="377378" y="93363"/>
                </a:cubicBezTo>
                <a:cubicBezTo>
                  <a:pt x="426374" y="122761"/>
                  <a:pt x="450392" y="89657"/>
                  <a:pt x="377378" y="138333"/>
                </a:cubicBezTo>
                <a:cubicBezTo>
                  <a:pt x="362388" y="133336"/>
                  <a:pt x="345554" y="132108"/>
                  <a:pt x="332407" y="123343"/>
                </a:cubicBezTo>
                <a:cubicBezTo>
                  <a:pt x="266450" y="79372"/>
                  <a:pt x="309756" y="56055"/>
                  <a:pt x="257456" y="108353"/>
                </a:cubicBezTo>
                <a:cubicBezTo>
                  <a:pt x="230755" y="321961"/>
                  <a:pt x="259030" y="235894"/>
                  <a:pt x="227476" y="183304"/>
                </a:cubicBezTo>
                <a:cubicBezTo>
                  <a:pt x="220205" y="171185"/>
                  <a:pt x="207489" y="163317"/>
                  <a:pt x="197496" y="153323"/>
                </a:cubicBezTo>
                <a:cubicBezTo>
                  <a:pt x="187502" y="163317"/>
                  <a:pt x="174787" y="171185"/>
                  <a:pt x="167515" y="183304"/>
                </a:cubicBezTo>
                <a:cubicBezTo>
                  <a:pt x="109134" y="280605"/>
                  <a:pt x="198511" y="182287"/>
                  <a:pt x="122545" y="258255"/>
                </a:cubicBezTo>
                <a:cubicBezTo>
                  <a:pt x="117548" y="273245"/>
                  <a:pt x="117426" y="290887"/>
                  <a:pt x="107555" y="303225"/>
                </a:cubicBezTo>
                <a:cubicBezTo>
                  <a:pt x="96300" y="317293"/>
                  <a:pt x="76652" y="321950"/>
                  <a:pt x="62584" y="333205"/>
                </a:cubicBezTo>
                <a:cubicBezTo>
                  <a:pt x="51548" y="342034"/>
                  <a:pt x="42597" y="353192"/>
                  <a:pt x="32604" y="363186"/>
                </a:cubicBezTo>
                <a:cubicBezTo>
                  <a:pt x="22611" y="393166"/>
                  <a:pt x="0" y="421634"/>
                  <a:pt x="2624" y="453127"/>
                </a:cubicBezTo>
                <a:cubicBezTo>
                  <a:pt x="7621" y="513088"/>
                  <a:pt x="9662" y="573368"/>
                  <a:pt x="17614" y="633009"/>
                </a:cubicBezTo>
                <a:cubicBezTo>
                  <a:pt x="19702" y="648671"/>
                  <a:pt x="31173" y="662243"/>
                  <a:pt x="32604" y="677979"/>
                </a:cubicBezTo>
                <a:cubicBezTo>
                  <a:pt x="36223" y="717789"/>
                  <a:pt x="30106" y="750431"/>
                  <a:pt x="32604" y="782910"/>
                </a:cubicBezTo>
                <a:close/>
              </a:path>
            </a:pathLst>
          </a:cu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Forme libre 97"/>
          <p:cNvSpPr/>
          <p:nvPr/>
        </p:nvSpPr>
        <p:spPr>
          <a:xfrm>
            <a:off x="3018414" y="2596427"/>
            <a:ext cx="203441" cy="242966"/>
          </a:xfrm>
          <a:custGeom>
            <a:avLst/>
            <a:gdLst>
              <a:gd name="connsiteX0" fmla="*/ 179882 w 203441"/>
              <a:gd name="connsiteY0" fmla="*/ 176753 h 242966"/>
              <a:gd name="connsiteX1" fmla="*/ 164891 w 203441"/>
              <a:gd name="connsiteY1" fmla="*/ 131783 h 242966"/>
              <a:gd name="connsiteX2" fmla="*/ 134911 w 203441"/>
              <a:gd name="connsiteY2" fmla="*/ 26852 h 242966"/>
              <a:gd name="connsiteX3" fmla="*/ 89941 w 203441"/>
              <a:gd name="connsiteY3" fmla="*/ 41842 h 242966"/>
              <a:gd name="connsiteX4" fmla="*/ 0 w 203441"/>
              <a:gd name="connsiteY4" fmla="*/ 146773 h 242966"/>
              <a:gd name="connsiteX5" fmla="*/ 29980 w 203441"/>
              <a:gd name="connsiteY5" fmla="*/ 221724 h 242966"/>
              <a:gd name="connsiteX6" fmla="*/ 194872 w 203441"/>
              <a:gd name="connsiteY6" fmla="*/ 221724 h 242966"/>
              <a:gd name="connsiteX7" fmla="*/ 179882 w 203441"/>
              <a:gd name="connsiteY7" fmla="*/ 176753 h 24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3441" h="242966">
                <a:moveTo>
                  <a:pt x="179882" y="176753"/>
                </a:moveTo>
                <a:cubicBezTo>
                  <a:pt x="174885" y="161763"/>
                  <a:pt x="169232" y="146976"/>
                  <a:pt x="164891" y="131783"/>
                </a:cubicBezTo>
                <a:cubicBezTo>
                  <a:pt x="127238" y="0"/>
                  <a:pt x="170858" y="134694"/>
                  <a:pt x="134911" y="26852"/>
                </a:cubicBezTo>
                <a:cubicBezTo>
                  <a:pt x="119921" y="31849"/>
                  <a:pt x="102799" y="32658"/>
                  <a:pt x="89941" y="41842"/>
                </a:cubicBezTo>
                <a:cubicBezTo>
                  <a:pt x="43677" y="74888"/>
                  <a:pt x="28810" y="103559"/>
                  <a:pt x="0" y="146773"/>
                </a:cubicBezTo>
                <a:cubicBezTo>
                  <a:pt x="9993" y="171757"/>
                  <a:pt x="8453" y="205579"/>
                  <a:pt x="29980" y="221724"/>
                </a:cubicBezTo>
                <a:cubicBezTo>
                  <a:pt x="58303" y="242966"/>
                  <a:pt x="162838" y="240945"/>
                  <a:pt x="194872" y="221724"/>
                </a:cubicBezTo>
                <a:cubicBezTo>
                  <a:pt x="203441" y="216582"/>
                  <a:pt x="184879" y="191743"/>
                  <a:pt x="179882" y="176753"/>
                </a:cubicBezTo>
                <a:close/>
              </a:path>
            </a:pathLst>
          </a:cu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Forme libre 98"/>
          <p:cNvSpPr/>
          <p:nvPr/>
        </p:nvSpPr>
        <p:spPr>
          <a:xfrm>
            <a:off x="1172090" y="5801193"/>
            <a:ext cx="1006874" cy="794479"/>
          </a:xfrm>
          <a:custGeom>
            <a:avLst/>
            <a:gdLst>
              <a:gd name="connsiteX0" fmla="*/ 377287 w 1006874"/>
              <a:gd name="connsiteY0" fmla="*/ 794479 h 794479"/>
              <a:gd name="connsiteX1" fmla="*/ 347307 w 1006874"/>
              <a:gd name="connsiteY1" fmla="*/ 689548 h 794479"/>
              <a:gd name="connsiteX2" fmla="*/ 302337 w 1006874"/>
              <a:gd name="connsiteY2" fmla="*/ 674558 h 794479"/>
              <a:gd name="connsiteX3" fmla="*/ 272356 w 1006874"/>
              <a:gd name="connsiteY3" fmla="*/ 644577 h 794479"/>
              <a:gd name="connsiteX4" fmla="*/ 227386 w 1006874"/>
              <a:gd name="connsiteY4" fmla="*/ 554637 h 794479"/>
              <a:gd name="connsiteX5" fmla="*/ 167425 w 1006874"/>
              <a:gd name="connsiteY5" fmla="*/ 494676 h 794479"/>
              <a:gd name="connsiteX6" fmla="*/ 107465 w 1006874"/>
              <a:gd name="connsiteY6" fmla="*/ 359764 h 794479"/>
              <a:gd name="connsiteX7" fmla="*/ 77484 w 1006874"/>
              <a:gd name="connsiteY7" fmla="*/ 329784 h 794479"/>
              <a:gd name="connsiteX8" fmla="*/ 47504 w 1006874"/>
              <a:gd name="connsiteY8" fmla="*/ 239843 h 794479"/>
              <a:gd name="connsiteX9" fmla="*/ 32514 w 1006874"/>
              <a:gd name="connsiteY9" fmla="*/ 194873 h 794479"/>
              <a:gd name="connsiteX10" fmla="*/ 77484 w 1006874"/>
              <a:gd name="connsiteY10" fmla="*/ 104932 h 794479"/>
              <a:gd name="connsiteX11" fmla="*/ 107465 w 1006874"/>
              <a:gd name="connsiteY11" fmla="*/ 14991 h 794479"/>
              <a:gd name="connsiteX12" fmla="*/ 182415 w 1006874"/>
              <a:gd name="connsiteY12" fmla="*/ 0 h 794479"/>
              <a:gd name="connsiteX13" fmla="*/ 242376 w 1006874"/>
              <a:gd name="connsiteY13" fmla="*/ 14991 h 794479"/>
              <a:gd name="connsiteX14" fmla="*/ 317327 w 1006874"/>
              <a:gd name="connsiteY14" fmla="*/ 74951 h 794479"/>
              <a:gd name="connsiteX15" fmla="*/ 332317 w 1006874"/>
              <a:gd name="connsiteY15" fmla="*/ 29981 h 794479"/>
              <a:gd name="connsiteX16" fmla="*/ 377287 w 1006874"/>
              <a:gd name="connsiteY16" fmla="*/ 44971 h 794479"/>
              <a:gd name="connsiteX17" fmla="*/ 437248 w 1006874"/>
              <a:gd name="connsiteY17" fmla="*/ 119922 h 794479"/>
              <a:gd name="connsiteX18" fmla="*/ 452238 w 1006874"/>
              <a:gd name="connsiteY18" fmla="*/ 164892 h 794479"/>
              <a:gd name="connsiteX19" fmla="*/ 482219 w 1006874"/>
              <a:gd name="connsiteY19" fmla="*/ 194873 h 794479"/>
              <a:gd name="connsiteX20" fmla="*/ 512199 w 1006874"/>
              <a:gd name="connsiteY20" fmla="*/ 284814 h 794479"/>
              <a:gd name="connsiteX21" fmla="*/ 557169 w 1006874"/>
              <a:gd name="connsiteY21" fmla="*/ 494676 h 794479"/>
              <a:gd name="connsiteX22" fmla="*/ 587150 w 1006874"/>
              <a:gd name="connsiteY22" fmla="*/ 524656 h 794479"/>
              <a:gd name="connsiteX23" fmla="*/ 617130 w 1006874"/>
              <a:gd name="connsiteY23" fmla="*/ 614597 h 794479"/>
              <a:gd name="connsiteX24" fmla="*/ 692081 w 1006874"/>
              <a:gd name="connsiteY24" fmla="*/ 629587 h 794479"/>
              <a:gd name="connsiteX25" fmla="*/ 782022 w 1006874"/>
              <a:gd name="connsiteY25" fmla="*/ 659568 h 794479"/>
              <a:gd name="connsiteX26" fmla="*/ 871963 w 1006874"/>
              <a:gd name="connsiteY26" fmla="*/ 674558 h 794479"/>
              <a:gd name="connsiteX27" fmla="*/ 916933 w 1006874"/>
              <a:gd name="connsiteY27" fmla="*/ 704538 h 794479"/>
              <a:gd name="connsiteX28" fmla="*/ 976894 w 1006874"/>
              <a:gd name="connsiteY28" fmla="*/ 764499 h 794479"/>
              <a:gd name="connsiteX29" fmla="*/ 1006874 w 1006874"/>
              <a:gd name="connsiteY29" fmla="*/ 794479 h 794479"/>
              <a:gd name="connsiteX0" fmla="*/ 377287 w 1006874"/>
              <a:gd name="connsiteY0" fmla="*/ 794479 h 794479"/>
              <a:gd name="connsiteX1" fmla="*/ 347307 w 1006874"/>
              <a:gd name="connsiteY1" fmla="*/ 689548 h 794479"/>
              <a:gd name="connsiteX2" fmla="*/ 302337 w 1006874"/>
              <a:gd name="connsiteY2" fmla="*/ 674558 h 794479"/>
              <a:gd name="connsiteX3" fmla="*/ 272356 w 1006874"/>
              <a:gd name="connsiteY3" fmla="*/ 644577 h 794479"/>
              <a:gd name="connsiteX4" fmla="*/ 227386 w 1006874"/>
              <a:gd name="connsiteY4" fmla="*/ 554637 h 794479"/>
              <a:gd name="connsiteX5" fmla="*/ 167425 w 1006874"/>
              <a:gd name="connsiteY5" fmla="*/ 494676 h 794479"/>
              <a:gd name="connsiteX6" fmla="*/ 107465 w 1006874"/>
              <a:gd name="connsiteY6" fmla="*/ 359764 h 794479"/>
              <a:gd name="connsiteX7" fmla="*/ 77484 w 1006874"/>
              <a:gd name="connsiteY7" fmla="*/ 329784 h 794479"/>
              <a:gd name="connsiteX8" fmla="*/ 47504 w 1006874"/>
              <a:gd name="connsiteY8" fmla="*/ 239843 h 794479"/>
              <a:gd name="connsiteX9" fmla="*/ 32514 w 1006874"/>
              <a:gd name="connsiteY9" fmla="*/ 194873 h 794479"/>
              <a:gd name="connsiteX10" fmla="*/ 77484 w 1006874"/>
              <a:gd name="connsiteY10" fmla="*/ 104932 h 794479"/>
              <a:gd name="connsiteX11" fmla="*/ 107465 w 1006874"/>
              <a:gd name="connsiteY11" fmla="*/ 14991 h 794479"/>
              <a:gd name="connsiteX12" fmla="*/ 182415 w 1006874"/>
              <a:gd name="connsiteY12" fmla="*/ 0 h 794479"/>
              <a:gd name="connsiteX13" fmla="*/ 242376 w 1006874"/>
              <a:gd name="connsiteY13" fmla="*/ 14991 h 794479"/>
              <a:gd name="connsiteX14" fmla="*/ 317327 w 1006874"/>
              <a:gd name="connsiteY14" fmla="*/ 74951 h 794479"/>
              <a:gd name="connsiteX15" fmla="*/ 332317 w 1006874"/>
              <a:gd name="connsiteY15" fmla="*/ 29981 h 794479"/>
              <a:gd name="connsiteX16" fmla="*/ 377287 w 1006874"/>
              <a:gd name="connsiteY16" fmla="*/ 44971 h 794479"/>
              <a:gd name="connsiteX17" fmla="*/ 437248 w 1006874"/>
              <a:gd name="connsiteY17" fmla="*/ 119922 h 794479"/>
              <a:gd name="connsiteX18" fmla="*/ 452238 w 1006874"/>
              <a:gd name="connsiteY18" fmla="*/ 164892 h 794479"/>
              <a:gd name="connsiteX19" fmla="*/ 482219 w 1006874"/>
              <a:gd name="connsiteY19" fmla="*/ 194873 h 794479"/>
              <a:gd name="connsiteX20" fmla="*/ 512199 w 1006874"/>
              <a:gd name="connsiteY20" fmla="*/ 284814 h 794479"/>
              <a:gd name="connsiteX21" fmla="*/ 557169 w 1006874"/>
              <a:gd name="connsiteY21" fmla="*/ 494676 h 794479"/>
              <a:gd name="connsiteX22" fmla="*/ 587150 w 1006874"/>
              <a:gd name="connsiteY22" fmla="*/ 524656 h 794479"/>
              <a:gd name="connsiteX23" fmla="*/ 617130 w 1006874"/>
              <a:gd name="connsiteY23" fmla="*/ 614597 h 794479"/>
              <a:gd name="connsiteX24" fmla="*/ 692081 w 1006874"/>
              <a:gd name="connsiteY24" fmla="*/ 629587 h 794479"/>
              <a:gd name="connsiteX25" fmla="*/ 782022 w 1006874"/>
              <a:gd name="connsiteY25" fmla="*/ 659568 h 794479"/>
              <a:gd name="connsiteX26" fmla="*/ 871963 w 1006874"/>
              <a:gd name="connsiteY26" fmla="*/ 674558 h 794479"/>
              <a:gd name="connsiteX27" fmla="*/ 916933 w 1006874"/>
              <a:gd name="connsiteY27" fmla="*/ 704538 h 794479"/>
              <a:gd name="connsiteX28" fmla="*/ 976894 w 1006874"/>
              <a:gd name="connsiteY28" fmla="*/ 764499 h 794479"/>
              <a:gd name="connsiteX29" fmla="*/ 1006874 w 1006874"/>
              <a:gd name="connsiteY29" fmla="*/ 794479 h 794479"/>
              <a:gd name="connsiteX0" fmla="*/ 377287 w 1006874"/>
              <a:gd name="connsiteY0" fmla="*/ 794479 h 794479"/>
              <a:gd name="connsiteX1" fmla="*/ 347307 w 1006874"/>
              <a:gd name="connsiteY1" fmla="*/ 689548 h 794479"/>
              <a:gd name="connsiteX2" fmla="*/ 302337 w 1006874"/>
              <a:gd name="connsiteY2" fmla="*/ 674558 h 794479"/>
              <a:gd name="connsiteX3" fmla="*/ 272356 w 1006874"/>
              <a:gd name="connsiteY3" fmla="*/ 644577 h 794479"/>
              <a:gd name="connsiteX4" fmla="*/ 227386 w 1006874"/>
              <a:gd name="connsiteY4" fmla="*/ 554637 h 794479"/>
              <a:gd name="connsiteX5" fmla="*/ 167425 w 1006874"/>
              <a:gd name="connsiteY5" fmla="*/ 494676 h 794479"/>
              <a:gd name="connsiteX6" fmla="*/ 107465 w 1006874"/>
              <a:gd name="connsiteY6" fmla="*/ 359764 h 794479"/>
              <a:gd name="connsiteX7" fmla="*/ 77484 w 1006874"/>
              <a:gd name="connsiteY7" fmla="*/ 329784 h 794479"/>
              <a:gd name="connsiteX8" fmla="*/ 47504 w 1006874"/>
              <a:gd name="connsiteY8" fmla="*/ 239843 h 794479"/>
              <a:gd name="connsiteX9" fmla="*/ 32514 w 1006874"/>
              <a:gd name="connsiteY9" fmla="*/ 194873 h 794479"/>
              <a:gd name="connsiteX10" fmla="*/ 77484 w 1006874"/>
              <a:gd name="connsiteY10" fmla="*/ 104932 h 794479"/>
              <a:gd name="connsiteX11" fmla="*/ 107465 w 1006874"/>
              <a:gd name="connsiteY11" fmla="*/ 14991 h 794479"/>
              <a:gd name="connsiteX12" fmla="*/ 182415 w 1006874"/>
              <a:gd name="connsiteY12" fmla="*/ 0 h 794479"/>
              <a:gd name="connsiteX13" fmla="*/ 242376 w 1006874"/>
              <a:gd name="connsiteY13" fmla="*/ 14991 h 794479"/>
              <a:gd name="connsiteX14" fmla="*/ 317327 w 1006874"/>
              <a:gd name="connsiteY14" fmla="*/ 74951 h 794479"/>
              <a:gd name="connsiteX15" fmla="*/ 332317 w 1006874"/>
              <a:gd name="connsiteY15" fmla="*/ 29981 h 794479"/>
              <a:gd name="connsiteX16" fmla="*/ 377287 w 1006874"/>
              <a:gd name="connsiteY16" fmla="*/ 44971 h 794479"/>
              <a:gd name="connsiteX17" fmla="*/ 437248 w 1006874"/>
              <a:gd name="connsiteY17" fmla="*/ 119922 h 794479"/>
              <a:gd name="connsiteX18" fmla="*/ 452238 w 1006874"/>
              <a:gd name="connsiteY18" fmla="*/ 164892 h 794479"/>
              <a:gd name="connsiteX19" fmla="*/ 482219 w 1006874"/>
              <a:gd name="connsiteY19" fmla="*/ 194873 h 794479"/>
              <a:gd name="connsiteX20" fmla="*/ 512199 w 1006874"/>
              <a:gd name="connsiteY20" fmla="*/ 284814 h 794479"/>
              <a:gd name="connsiteX21" fmla="*/ 557169 w 1006874"/>
              <a:gd name="connsiteY21" fmla="*/ 494676 h 794479"/>
              <a:gd name="connsiteX22" fmla="*/ 587150 w 1006874"/>
              <a:gd name="connsiteY22" fmla="*/ 524656 h 794479"/>
              <a:gd name="connsiteX23" fmla="*/ 617130 w 1006874"/>
              <a:gd name="connsiteY23" fmla="*/ 614597 h 794479"/>
              <a:gd name="connsiteX24" fmla="*/ 692081 w 1006874"/>
              <a:gd name="connsiteY24" fmla="*/ 629587 h 794479"/>
              <a:gd name="connsiteX25" fmla="*/ 782022 w 1006874"/>
              <a:gd name="connsiteY25" fmla="*/ 659568 h 794479"/>
              <a:gd name="connsiteX26" fmla="*/ 871963 w 1006874"/>
              <a:gd name="connsiteY26" fmla="*/ 674558 h 794479"/>
              <a:gd name="connsiteX27" fmla="*/ 916933 w 1006874"/>
              <a:gd name="connsiteY27" fmla="*/ 704538 h 794479"/>
              <a:gd name="connsiteX28" fmla="*/ 976894 w 1006874"/>
              <a:gd name="connsiteY28" fmla="*/ 764499 h 794479"/>
              <a:gd name="connsiteX29" fmla="*/ 1006874 w 1006874"/>
              <a:gd name="connsiteY29" fmla="*/ 794479 h 794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006874" h="794479">
                <a:moveTo>
                  <a:pt x="377287" y="794479"/>
                </a:moveTo>
                <a:cubicBezTo>
                  <a:pt x="377157" y="793960"/>
                  <a:pt x="354476" y="696717"/>
                  <a:pt x="347307" y="689548"/>
                </a:cubicBezTo>
                <a:cubicBezTo>
                  <a:pt x="336134" y="678375"/>
                  <a:pt x="317327" y="679555"/>
                  <a:pt x="302337" y="674558"/>
                </a:cubicBezTo>
                <a:cubicBezTo>
                  <a:pt x="292343" y="664564"/>
                  <a:pt x="279628" y="656696"/>
                  <a:pt x="272356" y="644577"/>
                </a:cubicBezTo>
                <a:cubicBezTo>
                  <a:pt x="219156" y="555912"/>
                  <a:pt x="303201" y="643087"/>
                  <a:pt x="227386" y="554637"/>
                </a:cubicBezTo>
                <a:cubicBezTo>
                  <a:pt x="208991" y="533176"/>
                  <a:pt x="167425" y="494676"/>
                  <a:pt x="167425" y="494676"/>
                </a:cubicBezTo>
                <a:cubicBezTo>
                  <a:pt x="143655" y="423364"/>
                  <a:pt x="148186" y="410666"/>
                  <a:pt x="107465" y="359764"/>
                </a:cubicBezTo>
                <a:cubicBezTo>
                  <a:pt x="98636" y="348728"/>
                  <a:pt x="87478" y="339777"/>
                  <a:pt x="77484" y="329784"/>
                </a:cubicBezTo>
                <a:lnTo>
                  <a:pt x="47504" y="239843"/>
                </a:lnTo>
                <a:lnTo>
                  <a:pt x="32514" y="194873"/>
                </a:lnTo>
                <a:cubicBezTo>
                  <a:pt x="87178" y="30877"/>
                  <a:pt x="0" y="279270"/>
                  <a:pt x="77484" y="104932"/>
                </a:cubicBezTo>
                <a:cubicBezTo>
                  <a:pt x="90319" y="76054"/>
                  <a:pt x="76477" y="21189"/>
                  <a:pt x="107465" y="14991"/>
                </a:cubicBezTo>
                <a:lnTo>
                  <a:pt x="182415" y="0"/>
                </a:lnTo>
                <a:cubicBezTo>
                  <a:pt x="202402" y="4997"/>
                  <a:pt x="223440" y="6875"/>
                  <a:pt x="242376" y="14991"/>
                </a:cubicBezTo>
                <a:cubicBezTo>
                  <a:pt x="275467" y="29173"/>
                  <a:pt x="293150" y="50775"/>
                  <a:pt x="317327" y="74951"/>
                </a:cubicBezTo>
                <a:cubicBezTo>
                  <a:pt x="322324" y="59961"/>
                  <a:pt x="318184" y="37047"/>
                  <a:pt x="332317" y="29981"/>
                </a:cubicBezTo>
                <a:cubicBezTo>
                  <a:pt x="346450" y="22915"/>
                  <a:pt x="363738" y="36842"/>
                  <a:pt x="377287" y="44971"/>
                </a:cubicBezTo>
                <a:cubicBezTo>
                  <a:pt x="397207" y="56923"/>
                  <a:pt x="428493" y="102412"/>
                  <a:pt x="437248" y="119922"/>
                </a:cubicBezTo>
                <a:cubicBezTo>
                  <a:pt x="444314" y="134055"/>
                  <a:pt x="444108" y="151343"/>
                  <a:pt x="452238" y="164892"/>
                </a:cubicBezTo>
                <a:cubicBezTo>
                  <a:pt x="459510" y="177011"/>
                  <a:pt x="472225" y="184879"/>
                  <a:pt x="482219" y="194873"/>
                </a:cubicBezTo>
                <a:cubicBezTo>
                  <a:pt x="492212" y="224853"/>
                  <a:pt x="508279" y="253456"/>
                  <a:pt x="512199" y="284814"/>
                </a:cubicBezTo>
                <a:cubicBezTo>
                  <a:pt x="515550" y="311618"/>
                  <a:pt x="526656" y="464164"/>
                  <a:pt x="557169" y="494676"/>
                </a:cubicBezTo>
                <a:lnTo>
                  <a:pt x="587150" y="524656"/>
                </a:lnTo>
                <a:cubicBezTo>
                  <a:pt x="597143" y="554636"/>
                  <a:pt x="586142" y="608399"/>
                  <a:pt x="617130" y="614597"/>
                </a:cubicBezTo>
                <a:cubicBezTo>
                  <a:pt x="642114" y="619594"/>
                  <a:pt x="667500" y="622883"/>
                  <a:pt x="692081" y="629587"/>
                </a:cubicBezTo>
                <a:cubicBezTo>
                  <a:pt x="722570" y="637902"/>
                  <a:pt x="750850" y="654373"/>
                  <a:pt x="782022" y="659568"/>
                </a:cubicBezTo>
                <a:lnTo>
                  <a:pt x="871963" y="674558"/>
                </a:lnTo>
                <a:cubicBezTo>
                  <a:pt x="886953" y="684551"/>
                  <a:pt x="903254" y="692814"/>
                  <a:pt x="916933" y="704538"/>
                </a:cubicBezTo>
                <a:cubicBezTo>
                  <a:pt x="938394" y="722933"/>
                  <a:pt x="956907" y="744512"/>
                  <a:pt x="976894" y="764499"/>
                </a:cubicBezTo>
                <a:lnTo>
                  <a:pt x="1006874" y="794479"/>
                </a:lnTo>
              </a:path>
            </a:pathLst>
          </a:custGeom>
          <a:solidFill>
            <a:srgbClr val="0070C0"/>
          </a:solidFill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Forme libre 99"/>
          <p:cNvSpPr/>
          <p:nvPr/>
        </p:nvSpPr>
        <p:spPr>
          <a:xfrm>
            <a:off x="2193955" y="-199801"/>
            <a:ext cx="989764" cy="1623867"/>
          </a:xfrm>
          <a:custGeom>
            <a:avLst/>
            <a:gdLst>
              <a:gd name="connsiteX0" fmla="*/ 89941 w 989764"/>
              <a:gd name="connsiteY0" fmla="*/ 1623867 h 1623867"/>
              <a:gd name="connsiteX1" fmla="*/ 74950 w 989764"/>
              <a:gd name="connsiteY1" fmla="*/ 1399014 h 1623867"/>
              <a:gd name="connsiteX2" fmla="*/ 59960 w 989764"/>
              <a:gd name="connsiteY2" fmla="*/ 1354044 h 1623867"/>
              <a:gd name="connsiteX3" fmla="*/ 74950 w 989764"/>
              <a:gd name="connsiteY3" fmla="*/ 1309073 h 1623867"/>
              <a:gd name="connsiteX4" fmla="*/ 89941 w 989764"/>
              <a:gd name="connsiteY4" fmla="*/ 1249112 h 1623867"/>
              <a:gd name="connsiteX5" fmla="*/ 104931 w 989764"/>
              <a:gd name="connsiteY5" fmla="*/ 1204142 h 1623867"/>
              <a:gd name="connsiteX6" fmla="*/ 119921 w 989764"/>
              <a:gd name="connsiteY6" fmla="*/ 1129191 h 1623867"/>
              <a:gd name="connsiteX7" fmla="*/ 104931 w 989764"/>
              <a:gd name="connsiteY7" fmla="*/ 949309 h 1623867"/>
              <a:gd name="connsiteX8" fmla="*/ 74950 w 989764"/>
              <a:gd name="connsiteY8" fmla="*/ 859368 h 1623867"/>
              <a:gd name="connsiteX9" fmla="*/ 59960 w 989764"/>
              <a:gd name="connsiteY9" fmla="*/ 814398 h 1623867"/>
              <a:gd name="connsiteX10" fmla="*/ 14990 w 989764"/>
              <a:gd name="connsiteY10" fmla="*/ 679486 h 1623867"/>
              <a:gd name="connsiteX11" fmla="*/ 0 w 989764"/>
              <a:gd name="connsiteY11" fmla="*/ 634516 h 1623867"/>
              <a:gd name="connsiteX12" fmla="*/ 14990 w 989764"/>
              <a:gd name="connsiteY12" fmla="*/ 589545 h 1623867"/>
              <a:gd name="connsiteX13" fmla="*/ 149901 w 989764"/>
              <a:gd name="connsiteY13" fmla="*/ 439644 h 1623867"/>
              <a:gd name="connsiteX14" fmla="*/ 194872 w 989764"/>
              <a:gd name="connsiteY14" fmla="*/ 424653 h 1623867"/>
              <a:gd name="connsiteX15" fmla="*/ 224852 w 989764"/>
              <a:gd name="connsiteY15" fmla="*/ 334712 h 1623867"/>
              <a:gd name="connsiteX16" fmla="*/ 764498 w 989764"/>
              <a:gd name="connsiteY16" fmla="*/ 289742 h 1623867"/>
              <a:gd name="connsiteX17" fmla="*/ 869429 w 989764"/>
              <a:gd name="connsiteY17" fmla="*/ 259762 h 1623867"/>
              <a:gd name="connsiteX18" fmla="*/ 944380 w 989764"/>
              <a:gd name="connsiteY18" fmla="*/ 139840 h 1623867"/>
              <a:gd name="connsiteX19" fmla="*/ 974360 w 989764"/>
              <a:gd name="connsiteY19" fmla="*/ 94870 h 1623867"/>
              <a:gd name="connsiteX20" fmla="*/ 944380 w 989764"/>
              <a:gd name="connsiteY20" fmla="*/ 4929 h 1623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89764" h="1623867">
                <a:moveTo>
                  <a:pt x="89941" y="1623867"/>
                </a:moveTo>
                <a:cubicBezTo>
                  <a:pt x="84944" y="1548916"/>
                  <a:pt x="83246" y="1473672"/>
                  <a:pt x="74950" y="1399014"/>
                </a:cubicBezTo>
                <a:cubicBezTo>
                  <a:pt x="73205" y="1383310"/>
                  <a:pt x="59960" y="1369845"/>
                  <a:pt x="59960" y="1354044"/>
                </a:cubicBezTo>
                <a:cubicBezTo>
                  <a:pt x="59960" y="1338243"/>
                  <a:pt x="70609" y="1324266"/>
                  <a:pt x="74950" y="1309073"/>
                </a:cubicBezTo>
                <a:cubicBezTo>
                  <a:pt x="80610" y="1289264"/>
                  <a:pt x="84281" y="1268921"/>
                  <a:pt x="89941" y="1249112"/>
                </a:cubicBezTo>
                <a:cubicBezTo>
                  <a:pt x="94282" y="1233919"/>
                  <a:pt x="101099" y="1219471"/>
                  <a:pt x="104931" y="1204142"/>
                </a:cubicBezTo>
                <a:cubicBezTo>
                  <a:pt x="111110" y="1179424"/>
                  <a:pt x="114924" y="1154175"/>
                  <a:pt x="119921" y="1129191"/>
                </a:cubicBezTo>
                <a:cubicBezTo>
                  <a:pt x="114924" y="1069230"/>
                  <a:pt x="114823" y="1008659"/>
                  <a:pt x="104931" y="949309"/>
                </a:cubicBezTo>
                <a:cubicBezTo>
                  <a:pt x="99736" y="918137"/>
                  <a:pt x="84944" y="889348"/>
                  <a:pt x="74950" y="859368"/>
                </a:cubicBezTo>
                <a:lnTo>
                  <a:pt x="59960" y="814398"/>
                </a:lnTo>
                <a:lnTo>
                  <a:pt x="14990" y="679486"/>
                </a:lnTo>
                <a:lnTo>
                  <a:pt x="0" y="634516"/>
                </a:lnTo>
                <a:cubicBezTo>
                  <a:pt x="4997" y="619526"/>
                  <a:pt x="7316" y="603358"/>
                  <a:pt x="14990" y="589545"/>
                </a:cubicBezTo>
                <a:cubicBezTo>
                  <a:pt x="48207" y="529754"/>
                  <a:pt x="86943" y="471124"/>
                  <a:pt x="149901" y="439644"/>
                </a:cubicBezTo>
                <a:cubicBezTo>
                  <a:pt x="164034" y="432577"/>
                  <a:pt x="179882" y="429650"/>
                  <a:pt x="194872" y="424653"/>
                </a:cubicBezTo>
                <a:cubicBezTo>
                  <a:pt x="204865" y="394673"/>
                  <a:pt x="198558" y="352242"/>
                  <a:pt x="224852" y="334712"/>
                </a:cubicBezTo>
                <a:cubicBezTo>
                  <a:pt x="407083" y="213224"/>
                  <a:pt x="251815" y="305278"/>
                  <a:pt x="764498" y="289742"/>
                </a:cubicBezTo>
                <a:cubicBezTo>
                  <a:pt x="767687" y="288945"/>
                  <a:pt x="860212" y="267443"/>
                  <a:pt x="869429" y="259762"/>
                </a:cubicBezTo>
                <a:cubicBezTo>
                  <a:pt x="908515" y="227190"/>
                  <a:pt x="920483" y="181660"/>
                  <a:pt x="944380" y="139840"/>
                </a:cubicBezTo>
                <a:cubicBezTo>
                  <a:pt x="953318" y="124198"/>
                  <a:pt x="964367" y="109860"/>
                  <a:pt x="974360" y="94870"/>
                </a:cubicBezTo>
                <a:cubicBezTo>
                  <a:pt x="958549" y="0"/>
                  <a:pt x="989764" y="4929"/>
                  <a:pt x="944380" y="4929"/>
                </a:cubicBez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Forme libre 100"/>
          <p:cNvSpPr/>
          <p:nvPr/>
        </p:nvSpPr>
        <p:spPr>
          <a:xfrm>
            <a:off x="1204604" y="10249"/>
            <a:ext cx="464695" cy="1503758"/>
          </a:xfrm>
          <a:custGeom>
            <a:avLst/>
            <a:gdLst>
              <a:gd name="connsiteX0" fmla="*/ 464695 w 464695"/>
              <a:gd name="connsiteY0" fmla="*/ 1503758 h 1503758"/>
              <a:gd name="connsiteX1" fmla="*/ 359764 w 464695"/>
              <a:gd name="connsiteY1" fmla="*/ 1458787 h 1503758"/>
              <a:gd name="connsiteX2" fmla="*/ 344773 w 464695"/>
              <a:gd name="connsiteY2" fmla="*/ 1413817 h 1503758"/>
              <a:gd name="connsiteX3" fmla="*/ 314793 w 464695"/>
              <a:gd name="connsiteY3" fmla="*/ 1368846 h 1503758"/>
              <a:gd name="connsiteX4" fmla="*/ 254832 w 464695"/>
              <a:gd name="connsiteY4" fmla="*/ 1248925 h 1503758"/>
              <a:gd name="connsiteX5" fmla="*/ 209862 w 464695"/>
              <a:gd name="connsiteY5" fmla="*/ 1143994 h 1503758"/>
              <a:gd name="connsiteX6" fmla="*/ 179882 w 464695"/>
              <a:gd name="connsiteY6" fmla="*/ 1039062 h 1503758"/>
              <a:gd name="connsiteX7" fmla="*/ 149901 w 464695"/>
              <a:gd name="connsiteY7" fmla="*/ 1009082 h 1503758"/>
              <a:gd name="connsiteX8" fmla="*/ 0 w 464695"/>
              <a:gd name="connsiteY8" fmla="*/ 904151 h 1503758"/>
              <a:gd name="connsiteX9" fmla="*/ 14990 w 464695"/>
              <a:gd name="connsiteY9" fmla="*/ 829200 h 1503758"/>
              <a:gd name="connsiteX10" fmla="*/ 74951 w 464695"/>
              <a:gd name="connsiteY10" fmla="*/ 754249 h 1503758"/>
              <a:gd name="connsiteX11" fmla="*/ 104931 w 464695"/>
              <a:gd name="connsiteY11" fmla="*/ 709279 h 1503758"/>
              <a:gd name="connsiteX12" fmla="*/ 119921 w 464695"/>
              <a:gd name="connsiteY12" fmla="*/ 664308 h 1503758"/>
              <a:gd name="connsiteX13" fmla="*/ 134911 w 464695"/>
              <a:gd name="connsiteY13" fmla="*/ 604348 h 1503758"/>
              <a:gd name="connsiteX14" fmla="*/ 179882 w 464695"/>
              <a:gd name="connsiteY14" fmla="*/ 544387 h 1503758"/>
              <a:gd name="connsiteX15" fmla="*/ 239842 w 464695"/>
              <a:gd name="connsiteY15" fmla="*/ 469436 h 1503758"/>
              <a:gd name="connsiteX16" fmla="*/ 269823 w 464695"/>
              <a:gd name="connsiteY16" fmla="*/ 409476 h 1503758"/>
              <a:gd name="connsiteX17" fmla="*/ 299803 w 464695"/>
              <a:gd name="connsiteY17" fmla="*/ 364505 h 1503758"/>
              <a:gd name="connsiteX18" fmla="*/ 314793 w 464695"/>
              <a:gd name="connsiteY18" fmla="*/ 94682 h 1503758"/>
              <a:gd name="connsiteX19" fmla="*/ 359764 w 464695"/>
              <a:gd name="connsiteY19" fmla="*/ 4741 h 1503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64695" h="1503758">
                <a:moveTo>
                  <a:pt x="464695" y="1503758"/>
                </a:moveTo>
                <a:cubicBezTo>
                  <a:pt x="428690" y="1494756"/>
                  <a:pt x="385644" y="1491137"/>
                  <a:pt x="359764" y="1458787"/>
                </a:cubicBezTo>
                <a:cubicBezTo>
                  <a:pt x="349893" y="1446449"/>
                  <a:pt x="351839" y="1427950"/>
                  <a:pt x="344773" y="1413817"/>
                </a:cubicBezTo>
                <a:cubicBezTo>
                  <a:pt x="336716" y="1397703"/>
                  <a:pt x="322110" y="1385309"/>
                  <a:pt x="314793" y="1368846"/>
                </a:cubicBezTo>
                <a:cubicBezTo>
                  <a:pt x="259675" y="1244830"/>
                  <a:pt x="316403" y="1310494"/>
                  <a:pt x="254832" y="1248925"/>
                </a:cubicBezTo>
                <a:cubicBezTo>
                  <a:pt x="211796" y="1076779"/>
                  <a:pt x="271974" y="1288923"/>
                  <a:pt x="209862" y="1143994"/>
                </a:cubicBezTo>
                <a:cubicBezTo>
                  <a:pt x="200063" y="1121130"/>
                  <a:pt x="194466" y="1063369"/>
                  <a:pt x="179882" y="1039062"/>
                </a:cubicBezTo>
                <a:cubicBezTo>
                  <a:pt x="172611" y="1026943"/>
                  <a:pt x="159895" y="1019075"/>
                  <a:pt x="149901" y="1009082"/>
                </a:cubicBezTo>
                <a:cubicBezTo>
                  <a:pt x="107182" y="880923"/>
                  <a:pt x="151279" y="923061"/>
                  <a:pt x="0" y="904151"/>
                </a:cubicBezTo>
                <a:cubicBezTo>
                  <a:pt x="4997" y="879167"/>
                  <a:pt x="6044" y="853056"/>
                  <a:pt x="14990" y="829200"/>
                </a:cubicBezTo>
                <a:cubicBezTo>
                  <a:pt x="31274" y="785777"/>
                  <a:pt x="49126" y="786530"/>
                  <a:pt x="74951" y="754249"/>
                </a:cubicBezTo>
                <a:cubicBezTo>
                  <a:pt x="86205" y="740181"/>
                  <a:pt x="94938" y="724269"/>
                  <a:pt x="104931" y="709279"/>
                </a:cubicBezTo>
                <a:cubicBezTo>
                  <a:pt x="109928" y="694289"/>
                  <a:pt x="115580" y="679501"/>
                  <a:pt x="119921" y="664308"/>
                </a:cubicBezTo>
                <a:cubicBezTo>
                  <a:pt x="125581" y="644499"/>
                  <a:pt x="125698" y="622775"/>
                  <a:pt x="134911" y="604348"/>
                </a:cubicBezTo>
                <a:cubicBezTo>
                  <a:pt x="146084" y="582002"/>
                  <a:pt x="164892" y="564374"/>
                  <a:pt x="179882" y="544387"/>
                </a:cubicBezTo>
                <a:cubicBezTo>
                  <a:pt x="215671" y="437020"/>
                  <a:pt x="164506" y="559839"/>
                  <a:pt x="239842" y="469436"/>
                </a:cubicBezTo>
                <a:cubicBezTo>
                  <a:pt x="254148" y="452269"/>
                  <a:pt x="258736" y="428878"/>
                  <a:pt x="269823" y="409476"/>
                </a:cubicBezTo>
                <a:cubicBezTo>
                  <a:pt x="278761" y="393834"/>
                  <a:pt x="289810" y="379495"/>
                  <a:pt x="299803" y="364505"/>
                </a:cubicBezTo>
                <a:cubicBezTo>
                  <a:pt x="304800" y="274564"/>
                  <a:pt x="303620" y="184066"/>
                  <a:pt x="314793" y="94682"/>
                </a:cubicBezTo>
                <a:cubicBezTo>
                  <a:pt x="326628" y="0"/>
                  <a:pt x="316290" y="4741"/>
                  <a:pt x="359764" y="4741"/>
                </a:cubicBezTo>
              </a:path>
            </a:pathLst>
          </a:cu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Forme libre 101"/>
          <p:cNvSpPr/>
          <p:nvPr/>
        </p:nvSpPr>
        <p:spPr>
          <a:xfrm>
            <a:off x="784879" y="2623279"/>
            <a:ext cx="779489" cy="559376"/>
          </a:xfrm>
          <a:custGeom>
            <a:avLst/>
            <a:gdLst>
              <a:gd name="connsiteX0" fmla="*/ 0 w 779489"/>
              <a:gd name="connsiteY0" fmla="*/ 0 h 559376"/>
              <a:gd name="connsiteX1" fmla="*/ 134912 w 779489"/>
              <a:gd name="connsiteY1" fmla="*/ 74951 h 559376"/>
              <a:gd name="connsiteX2" fmla="*/ 194872 w 779489"/>
              <a:gd name="connsiteY2" fmla="*/ 164891 h 559376"/>
              <a:gd name="connsiteX3" fmla="*/ 209862 w 779489"/>
              <a:gd name="connsiteY3" fmla="*/ 209862 h 559376"/>
              <a:gd name="connsiteX4" fmla="*/ 254833 w 779489"/>
              <a:gd name="connsiteY4" fmla="*/ 224852 h 559376"/>
              <a:gd name="connsiteX5" fmla="*/ 374754 w 779489"/>
              <a:gd name="connsiteY5" fmla="*/ 329783 h 559376"/>
              <a:gd name="connsiteX6" fmla="*/ 404735 w 779489"/>
              <a:gd name="connsiteY6" fmla="*/ 374754 h 559376"/>
              <a:gd name="connsiteX7" fmla="*/ 494676 w 779489"/>
              <a:gd name="connsiteY7" fmla="*/ 419724 h 559376"/>
              <a:gd name="connsiteX8" fmla="*/ 569626 w 779489"/>
              <a:gd name="connsiteY8" fmla="*/ 464695 h 559376"/>
              <a:gd name="connsiteX9" fmla="*/ 644577 w 779489"/>
              <a:gd name="connsiteY9" fmla="*/ 524655 h 559376"/>
              <a:gd name="connsiteX10" fmla="*/ 779489 w 779489"/>
              <a:gd name="connsiteY10" fmla="*/ 554636 h 559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9489" h="559376">
                <a:moveTo>
                  <a:pt x="0" y="0"/>
                </a:moveTo>
                <a:cubicBezTo>
                  <a:pt x="103088" y="68725"/>
                  <a:pt x="55758" y="48565"/>
                  <a:pt x="134912" y="74951"/>
                </a:cubicBezTo>
                <a:cubicBezTo>
                  <a:pt x="154899" y="104931"/>
                  <a:pt x="183478" y="130708"/>
                  <a:pt x="194872" y="164891"/>
                </a:cubicBezTo>
                <a:cubicBezTo>
                  <a:pt x="199869" y="179881"/>
                  <a:pt x="198689" y="198689"/>
                  <a:pt x="209862" y="209862"/>
                </a:cubicBezTo>
                <a:cubicBezTo>
                  <a:pt x="221035" y="221035"/>
                  <a:pt x="239843" y="219855"/>
                  <a:pt x="254833" y="224852"/>
                </a:cubicBezTo>
                <a:cubicBezTo>
                  <a:pt x="342523" y="312542"/>
                  <a:pt x="300386" y="280204"/>
                  <a:pt x="374754" y="329783"/>
                </a:cubicBezTo>
                <a:cubicBezTo>
                  <a:pt x="384748" y="344773"/>
                  <a:pt x="391996" y="362015"/>
                  <a:pt x="404735" y="374754"/>
                </a:cubicBezTo>
                <a:cubicBezTo>
                  <a:pt x="433794" y="403813"/>
                  <a:pt x="458100" y="407532"/>
                  <a:pt x="494676" y="419724"/>
                </a:cubicBezTo>
                <a:cubicBezTo>
                  <a:pt x="570634" y="495685"/>
                  <a:pt x="472335" y="406321"/>
                  <a:pt x="569626" y="464695"/>
                </a:cubicBezTo>
                <a:cubicBezTo>
                  <a:pt x="658621" y="518091"/>
                  <a:pt x="528860" y="473225"/>
                  <a:pt x="644577" y="524655"/>
                </a:cubicBezTo>
                <a:cubicBezTo>
                  <a:pt x="722700" y="559376"/>
                  <a:pt x="715268" y="554636"/>
                  <a:pt x="779489" y="554636"/>
                </a:cubicBezTo>
              </a:path>
            </a:pathLst>
          </a:cu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Forme libre 102"/>
          <p:cNvSpPr/>
          <p:nvPr/>
        </p:nvSpPr>
        <p:spPr>
          <a:xfrm>
            <a:off x="3423148" y="2290469"/>
            <a:ext cx="3552669" cy="1764252"/>
          </a:xfrm>
          <a:custGeom>
            <a:avLst/>
            <a:gdLst>
              <a:gd name="connsiteX0" fmla="*/ 0 w 3552669"/>
              <a:gd name="connsiteY0" fmla="*/ 3026 h 1764252"/>
              <a:gd name="connsiteX1" fmla="*/ 74951 w 3552669"/>
              <a:gd name="connsiteY1" fmla="*/ 18016 h 1764252"/>
              <a:gd name="connsiteX2" fmla="*/ 104931 w 3552669"/>
              <a:gd name="connsiteY2" fmla="*/ 107957 h 1764252"/>
              <a:gd name="connsiteX3" fmla="*/ 89941 w 3552669"/>
              <a:gd name="connsiteY3" fmla="*/ 272849 h 1764252"/>
              <a:gd name="connsiteX4" fmla="*/ 104931 w 3552669"/>
              <a:gd name="connsiteY4" fmla="*/ 347800 h 1764252"/>
              <a:gd name="connsiteX5" fmla="*/ 194872 w 3552669"/>
              <a:gd name="connsiteY5" fmla="*/ 377780 h 1764252"/>
              <a:gd name="connsiteX6" fmla="*/ 269823 w 3552669"/>
              <a:gd name="connsiteY6" fmla="*/ 422751 h 1764252"/>
              <a:gd name="connsiteX7" fmla="*/ 314793 w 3552669"/>
              <a:gd name="connsiteY7" fmla="*/ 467721 h 1764252"/>
              <a:gd name="connsiteX8" fmla="*/ 404734 w 3552669"/>
              <a:gd name="connsiteY8" fmla="*/ 497701 h 1764252"/>
              <a:gd name="connsiteX9" fmla="*/ 434715 w 3552669"/>
              <a:gd name="connsiteY9" fmla="*/ 527682 h 1764252"/>
              <a:gd name="connsiteX10" fmla="*/ 464695 w 3552669"/>
              <a:gd name="connsiteY10" fmla="*/ 572652 h 1764252"/>
              <a:gd name="connsiteX11" fmla="*/ 509666 w 3552669"/>
              <a:gd name="connsiteY11" fmla="*/ 587642 h 1764252"/>
              <a:gd name="connsiteX12" fmla="*/ 554636 w 3552669"/>
              <a:gd name="connsiteY12" fmla="*/ 677583 h 1764252"/>
              <a:gd name="connsiteX13" fmla="*/ 569626 w 3552669"/>
              <a:gd name="connsiteY13" fmla="*/ 722554 h 1764252"/>
              <a:gd name="connsiteX14" fmla="*/ 674557 w 3552669"/>
              <a:gd name="connsiteY14" fmla="*/ 812495 h 1764252"/>
              <a:gd name="connsiteX15" fmla="*/ 734518 w 3552669"/>
              <a:gd name="connsiteY15" fmla="*/ 872456 h 1764252"/>
              <a:gd name="connsiteX16" fmla="*/ 809469 w 3552669"/>
              <a:gd name="connsiteY16" fmla="*/ 947406 h 1764252"/>
              <a:gd name="connsiteX17" fmla="*/ 839449 w 3552669"/>
              <a:gd name="connsiteY17" fmla="*/ 977387 h 1764252"/>
              <a:gd name="connsiteX18" fmla="*/ 884420 w 3552669"/>
              <a:gd name="connsiteY18" fmla="*/ 992377 h 1764252"/>
              <a:gd name="connsiteX19" fmla="*/ 929390 w 3552669"/>
              <a:gd name="connsiteY19" fmla="*/ 1022357 h 1764252"/>
              <a:gd name="connsiteX20" fmla="*/ 959370 w 3552669"/>
              <a:gd name="connsiteY20" fmla="*/ 1052338 h 1764252"/>
              <a:gd name="connsiteX21" fmla="*/ 1049311 w 3552669"/>
              <a:gd name="connsiteY21" fmla="*/ 1082318 h 1764252"/>
              <a:gd name="connsiteX22" fmla="*/ 1079292 w 3552669"/>
              <a:gd name="connsiteY22" fmla="*/ 1112298 h 1764252"/>
              <a:gd name="connsiteX23" fmla="*/ 1094282 w 3552669"/>
              <a:gd name="connsiteY23" fmla="*/ 1157269 h 1764252"/>
              <a:gd name="connsiteX24" fmla="*/ 1124262 w 3552669"/>
              <a:gd name="connsiteY24" fmla="*/ 1202239 h 1764252"/>
              <a:gd name="connsiteX25" fmla="*/ 1169233 w 3552669"/>
              <a:gd name="connsiteY25" fmla="*/ 1307170 h 1764252"/>
              <a:gd name="connsiteX26" fmla="*/ 1229193 w 3552669"/>
              <a:gd name="connsiteY26" fmla="*/ 1397111 h 1764252"/>
              <a:gd name="connsiteX27" fmla="*/ 1304144 w 3552669"/>
              <a:gd name="connsiteY27" fmla="*/ 1457072 h 1764252"/>
              <a:gd name="connsiteX28" fmla="*/ 1364105 w 3552669"/>
              <a:gd name="connsiteY28" fmla="*/ 1517033 h 1764252"/>
              <a:gd name="connsiteX29" fmla="*/ 1454046 w 3552669"/>
              <a:gd name="connsiteY29" fmla="*/ 1562003 h 1764252"/>
              <a:gd name="connsiteX30" fmla="*/ 1499016 w 3552669"/>
              <a:gd name="connsiteY30" fmla="*/ 1591983 h 1764252"/>
              <a:gd name="connsiteX31" fmla="*/ 1558977 w 3552669"/>
              <a:gd name="connsiteY31" fmla="*/ 1666934 h 1764252"/>
              <a:gd name="connsiteX32" fmla="*/ 1828800 w 3552669"/>
              <a:gd name="connsiteY32" fmla="*/ 1636954 h 1764252"/>
              <a:gd name="connsiteX33" fmla="*/ 1888761 w 3552669"/>
              <a:gd name="connsiteY33" fmla="*/ 1621964 h 1764252"/>
              <a:gd name="connsiteX34" fmla="*/ 2218544 w 3552669"/>
              <a:gd name="connsiteY34" fmla="*/ 1636954 h 1764252"/>
              <a:gd name="connsiteX35" fmla="*/ 2368446 w 3552669"/>
              <a:gd name="connsiteY35" fmla="*/ 1636954 h 1764252"/>
              <a:gd name="connsiteX36" fmla="*/ 2488367 w 3552669"/>
              <a:gd name="connsiteY36" fmla="*/ 1576993 h 1764252"/>
              <a:gd name="connsiteX37" fmla="*/ 2518348 w 3552669"/>
              <a:gd name="connsiteY37" fmla="*/ 1472062 h 1764252"/>
              <a:gd name="connsiteX38" fmla="*/ 2533338 w 3552669"/>
              <a:gd name="connsiteY38" fmla="*/ 1427092 h 1764252"/>
              <a:gd name="connsiteX39" fmla="*/ 2548328 w 3552669"/>
              <a:gd name="connsiteY39" fmla="*/ 1367131 h 1764252"/>
              <a:gd name="connsiteX40" fmla="*/ 2638269 w 3552669"/>
              <a:gd name="connsiteY40" fmla="*/ 1307170 h 1764252"/>
              <a:gd name="connsiteX41" fmla="*/ 2758190 w 3552669"/>
              <a:gd name="connsiteY41" fmla="*/ 1322161 h 1764252"/>
              <a:gd name="connsiteX42" fmla="*/ 2788170 w 3552669"/>
              <a:gd name="connsiteY42" fmla="*/ 1367131 h 1764252"/>
              <a:gd name="connsiteX43" fmla="*/ 2818151 w 3552669"/>
              <a:gd name="connsiteY43" fmla="*/ 1397111 h 1764252"/>
              <a:gd name="connsiteX44" fmla="*/ 2878111 w 3552669"/>
              <a:gd name="connsiteY44" fmla="*/ 1517033 h 1764252"/>
              <a:gd name="connsiteX45" fmla="*/ 2893102 w 3552669"/>
              <a:gd name="connsiteY45" fmla="*/ 1562003 h 1764252"/>
              <a:gd name="connsiteX46" fmla="*/ 2908092 w 3552669"/>
              <a:gd name="connsiteY46" fmla="*/ 1741885 h 1764252"/>
              <a:gd name="connsiteX47" fmla="*/ 2983043 w 3552669"/>
              <a:gd name="connsiteY47" fmla="*/ 1726895 h 1764252"/>
              <a:gd name="connsiteX48" fmla="*/ 3162925 w 3552669"/>
              <a:gd name="connsiteY48" fmla="*/ 1696915 h 1764252"/>
              <a:gd name="connsiteX49" fmla="*/ 3297836 w 3552669"/>
              <a:gd name="connsiteY49" fmla="*/ 1651944 h 1764252"/>
              <a:gd name="connsiteX50" fmla="*/ 3342807 w 3552669"/>
              <a:gd name="connsiteY50" fmla="*/ 1636954 h 1764252"/>
              <a:gd name="connsiteX51" fmla="*/ 3387777 w 3552669"/>
              <a:gd name="connsiteY51" fmla="*/ 1606974 h 1764252"/>
              <a:gd name="connsiteX52" fmla="*/ 3462728 w 3552669"/>
              <a:gd name="connsiteY52" fmla="*/ 1532023 h 1764252"/>
              <a:gd name="connsiteX53" fmla="*/ 3477718 w 3552669"/>
              <a:gd name="connsiteY53" fmla="*/ 1487052 h 1764252"/>
              <a:gd name="connsiteX54" fmla="*/ 3552669 w 3552669"/>
              <a:gd name="connsiteY54" fmla="*/ 1442082 h 176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552669" h="1764252">
                <a:moveTo>
                  <a:pt x="0" y="3026"/>
                </a:moveTo>
                <a:cubicBezTo>
                  <a:pt x="24984" y="8023"/>
                  <a:pt x="56935" y="0"/>
                  <a:pt x="74951" y="18016"/>
                </a:cubicBezTo>
                <a:cubicBezTo>
                  <a:pt x="97297" y="40362"/>
                  <a:pt x="104931" y="107957"/>
                  <a:pt x="104931" y="107957"/>
                </a:cubicBezTo>
                <a:cubicBezTo>
                  <a:pt x="99934" y="162921"/>
                  <a:pt x="89941" y="217658"/>
                  <a:pt x="89941" y="272849"/>
                </a:cubicBezTo>
                <a:cubicBezTo>
                  <a:pt x="89941" y="298327"/>
                  <a:pt x="86915" y="329784"/>
                  <a:pt x="104931" y="347800"/>
                </a:cubicBezTo>
                <a:cubicBezTo>
                  <a:pt x="127277" y="370146"/>
                  <a:pt x="194872" y="377780"/>
                  <a:pt x="194872" y="377780"/>
                </a:cubicBezTo>
                <a:cubicBezTo>
                  <a:pt x="288234" y="471145"/>
                  <a:pt x="153073" y="344918"/>
                  <a:pt x="269823" y="422751"/>
                </a:cubicBezTo>
                <a:cubicBezTo>
                  <a:pt x="287462" y="434510"/>
                  <a:pt x="296262" y="457426"/>
                  <a:pt x="314793" y="467721"/>
                </a:cubicBezTo>
                <a:cubicBezTo>
                  <a:pt x="342418" y="483068"/>
                  <a:pt x="404734" y="497701"/>
                  <a:pt x="404734" y="497701"/>
                </a:cubicBezTo>
                <a:cubicBezTo>
                  <a:pt x="414728" y="507695"/>
                  <a:pt x="425886" y="516646"/>
                  <a:pt x="434715" y="527682"/>
                </a:cubicBezTo>
                <a:cubicBezTo>
                  <a:pt x="445969" y="541750"/>
                  <a:pt x="450627" y="561398"/>
                  <a:pt x="464695" y="572652"/>
                </a:cubicBezTo>
                <a:cubicBezTo>
                  <a:pt x="477034" y="582523"/>
                  <a:pt x="494676" y="582645"/>
                  <a:pt x="509666" y="587642"/>
                </a:cubicBezTo>
                <a:cubicBezTo>
                  <a:pt x="547344" y="700679"/>
                  <a:pt x="496519" y="561347"/>
                  <a:pt x="554636" y="677583"/>
                </a:cubicBezTo>
                <a:cubicBezTo>
                  <a:pt x="561702" y="691716"/>
                  <a:pt x="560442" y="709696"/>
                  <a:pt x="569626" y="722554"/>
                </a:cubicBezTo>
                <a:cubicBezTo>
                  <a:pt x="626461" y="802123"/>
                  <a:pt x="616180" y="762458"/>
                  <a:pt x="674557" y="812495"/>
                </a:cubicBezTo>
                <a:cubicBezTo>
                  <a:pt x="696018" y="830890"/>
                  <a:pt x="714531" y="852469"/>
                  <a:pt x="734518" y="872456"/>
                </a:cubicBezTo>
                <a:lnTo>
                  <a:pt x="809469" y="947406"/>
                </a:lnTo>
                <a:cubicBezTo>
                  <a:pt x="819463" y="957400"/>
                  <a:pt x="826041" y="972918"/>
                  <a:pt x="839449" y="977387"/>
                </a:cubicBezTo>
                <a:lnTo>
                  <a:pt x="884420" y="992377"/>
                </a:lnTo>
                <a:cubicBezTo>
                  <a:pt x="899410" y="1002370"/>
                  <a:pt x="915322" y="1011103"/>
                  <a:pt x="929390" y="1022357"/>
                </a:cubicBezTo>
                <a:cubicBezTo>
                  <a:pt x="940426" y="1031186"/>
                  <a:pt x="946729" y="1046018"/>
                  <a:pt x="959370" y="1052338"/>
                </a:cubicBezTo>
                <a:cubicBezTo>
                  <a:pt x="987636" y="1066471"/>
                  <a:pt x="1049311" y="1082318"/>
                  <a:pt x="1049311" y="1082318"/>
                </a:cubicBezTo>
                <a:cubicBezTo>
                  <a:pt x="1059305" y="1092311"/>
                  <a:pt x="1072021" y="1100179"/>
                  <a:pt x="1079292" y="1112298"/>
                </a:cubicBezTo>
                <a:cubicBezTo>
                  <a:pt x="1087422" y="1125847"/>
                  <a:pt x="1087216" y="1143136"/>
                  <a:pt x="1094282" y="1157269"/>
                </a:cubicBezTo>
                <a:cubicBezTo>
                  <a:pt x="1102339" y="1173383"/>
                  <a:pt x="1114269" y="1187249"/>
                  <a:pt x="1124262" y="1202239"/>
                </a:cubicBezTo>
                <a:cubicBezTo>
                  <a:pt x="1167297" y="1374384"/>
                  <a:pt x="1107120" y="1162241"/>
                  <a:pt x="1169233" y="1307170"/>
                </a:cubicBezTo>
                <a:cubicBezTo>
                  <a:pt x="1207953" y="1397516"/>
                  <a:pt x="1150151" y="1344416"/>
                  <a:pt x="1229193" y="1397111"/>
                </a:cubicBezTo>
                <a:cubicBezTo>
                  <a:pt x="1259817" y="1488980"/>
                  <a:pt x="1216966" y="1402585"/>
                  <a:pt x="1304144" y="1457072"/>
                </a:cubicBezTo>
                <a:cubicBezTo>
                  <a:pt x="1328113" y="1472053"/>
                  <a:pt x="1340586" y="1501354"/>
                  <a:pt x="1364105" y="1517033"/>
                </a:cubicBezTo>
                <a:cubicBezTo>
                  <a:pt x="1422222" y="1555778"/>
                  <a:pt x="1391984" y="1541316"/>
                  <a:pt x="1454046" y="1562003"/>
                </a:cubicBezTo>
                <a:cubicBezTo>
                  <a:pt x="1469036" y="1571996"/>
                  <a:pt x="1484948" y="1580729"/>
                  <a:pt x="1499016" y="1591983"/>
                </a:cubicBezTo>
                <a:cubicBezTo>
                  <a:pt x="1529530" y="1616395"/>
                  <a:pt x="1536716" y="1633542"/>
                  <a:pt x="1558977" y="1666934"/>
                </a:cubicBezTo>
                <a:cubicBezTo>
                  <a:pt x="1652235" y="1658456"/>
                  <a:pt x="1737618" y="1653532"/>
                  <a:pt x="1828800" y="1636954"/>
                </a:cubicBezTo>
                <a:cubicBezTo>
                  <a:pt x="1849070" y="1633269"/>
                  <a:pt x="1868774" y="1626961"/>
                  <a:pt x="1888761" y="1621964"/>
                </a:cubicBezTo>
                <a:cubicBezTo>
                  <a:pt x="1998689" y="1626961"/>
                  <a:pt x="2108853" y="1628179"/>
                  <a:pt x="2218544" y="1636954"/>
                </a:cubicBezTo>
                <a:cubicBezTo>
                  <a:pt x="2386256" y="1650371"/>
                  <a:pt x="2048368" y="1682679"/>
                  <a:pt x="2368446" y="1636954"/>
                </a:cubicBezTo>
                <a:cubicBezTo>
                  <a:pt x="2471795" y="1602505"/>
                  <a:pt x="2436041" y="1629320"/>
                  <a:pt x="2488367" y="1576993"/>
                </a:cubicBezTo>
                <a:cubicBezTo>
                  <a:pt x="2524308" y="1469171"/>
                  <a:pt x="2480702" y="1603819"/>
                  <a:pt x="2518348" y="1472062"/>
                </a:cubicBezTo>
                <a:cubicBezTo>
                  <a:pt x="2522689" y="1456869"/>
                  <a:pt x="2528997" y="1442285"/>
                  <a:pt x="2533338" y="1427092"/>
                </a:cubicBezTo>
                <a:cubicBezTo>
                  <a:pt x="2538998" y="1407283"/>
                  <a:pt x="2538107" y="1385019"/>
                  <a:pt x="2548328" y="1367131"/>
                </a:cubicBezTo>
                <a:cubicBezTo>
                  <a:pt x="2574748" y="1320896"/>
                  <a:pt x="2595342" y="1321480"/>
                  <a:pt x="2638269" y="1307170"/>
                </a:cubicBezTo>
                <a:cubicBezTo>
                  <a:pt x="2678243" y="1312167"/>
                  <a:pt x="2720787" y="1307199"/>
                  <a:pt x="2758190" y="1322161"/>
                </a:cubicBezTo>
                <a:cubicBezTo>
                  <a:pt x="2774917" y="1328852"/>
                  <a:pt x="2776916" y="1353063"/>
                  <a:pt x="2788170" y="1367131"/>
                </a:cubicBezTo>
                <a:cubicBezTo>
                  <a:pt x="2796999" y="1378167"/>
                  <a:pt x="2808157" y="1387118"/>
                  <a:pt x="2818151" y="1397111"/>
                </a:cubicBezTo>
                <a:cubicBezTo>
                  <a:pt x="2852600" y="1500460"/>
                  <a:pt x="2825785" y="1464706"/>
                  <a:pt x="2878111" y="1517033"/>
                </a:cubicBezTo>
                <a:cubicBezTo>
                  <a:pt x="2883108" y="1532023"/>
                  <a:pt x="2891014" y="1546341"/>
                  <a:pt x="2893102" y="1562003"/>
                </a:cubicBezTo>
                <a:cubicBezTo>
                  <a:pt x="2901054" y="1621644"/>
                  <a:pt x="2879280" y="1689063"/>
                  <a:pt x="2908092" y="1741885"/>
                </a:cubicBezTo>
                <a:cubicBezTo>
                  <a:pt x="2920292" y="1764252"/>
                  <a:pt x="2958325" y="1733074"/>
                  <a:pt x="2983043" y="1726895"/>
                </a:cubicBezTo>
                <a:cubicBezTo>
                  <a:pt x="3123677" y="1691737"/>
                  <a:pt x="2861286" y="1730430"/>
                  <a:pt x="3162925" y="1696915"/>
                </a:cubicBezTo>
                <a:lnTo>
                  <a:pt x="3297836" y="1651944"/>
                </a:lnTo>
                <a:lnTo>
                  <a:pt x="3342807" y="1636954"/>
                </a:lnTo>
                <a:cubicBezTo>
                  <a:pt x="3357797" y="1626961"/>
                  <a:pt x="3374219" y="1618837"/>
                  <a:pt x="3387777" y="1606974"/>
                </a:cubicBezTo>
                <a:cubicBezTo>
                  <a:pt x="3414367" y="1583708"/>
                  <a:pt x="3462728" y="1532023"/>
                  <a:pt x="3462728" y="1532023"/>
                </a:cubicBezTo>
                <a:cubicBezTo>
                  <a:pt x="3467725" y="1517033"/>
                  <a:pt x="3467847" y="1499391"/>
                  <a:pt x="3477718" y="1487052"/>
                </a:cubicBezTo>
                <a:cubicBezTo>
                  <a:pt x="3489778" y="1471977"/>
                  <a:pt x="3532750" y="1452041"/>
                  <a:pt x="3552669" y="1442082"/>
                </a:cubicBezTo>
              </a:path>
            </a:pathLst>
          </a:cu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Forme libre 103"/>
          <p:cNvSpPr/>
          <p:nvPr/>
        </p:nvSpPr>
        <p:spPr>
          <a:xfrm>
            <a:off x="4502440" y="3162925"/>
            <a:ext cx="1514006" cy="239842"/>
          </a:xfrm>
          <a:custGeom>
            <a:avLst/>
            <a:gdLst>
              <a:gd name="connsiteX0" fmla="*/ 1514006 w 1514006"/>
              <a:gd name="connsiteY0" fmla="*/ 134911 h 239842"/>
              <a:gd name="connsiteX1" fmla="*/ 1394085 w 1514006"/>
              <a:gd name="connsiteY1" fmla="*/ 179882 h 239842"/>
              <a:gd name="connsiteX2" fmla="*/ 1244183 w 1514006"/>
              <a:gd name="connsiteY2" fmla="*/ 194872 h 239842"/>
              <a:gd name="connsiteX3" fmla="*/ 1154242 w 1514006"/>
              <a:gd name="connsiteY3" fmla="*/ 209862 h 239842"/>
              <a:gd name="connsiteX4" fmla="*/ 884419 w 1514006"/>
              <a:gd name="connsiteY4" fmla="*/ 194872 h 239842"/>
              <a:gd name="connsiteX5" fmla="*/ 854439 w 1514006"/>
              <a:gd name="connsiteY5" fmla="*/ 164891 h 239842"/>
              <a:gd name="connsiteX6" fmla="*/ 734518 w 1514006"/>
              <a:gd name="connsiteY6" fmla="*/ 134911 h 239842"/>
              <a:gd name="connsiteX7" fmla="*/ 689547 w 1514006"/>
              <a:gd name="connsiteY7" fmla="*/ 119921 h 239842"/>
              <a:gd name="connsiteX8" fmla="*/ 644577 w 1514006"/>
              <a:gd name="connsiteY8" fmla="*/ 89941 h 239842"/>
              <a:gd name="connsiteX9" fmla="*/ 569626 w 1514006"/>
              <a:gd name="connsiteY9" fmla="*/ 74950 h 239842"/>
              <a:gd name="connsiteX10" fmla="*/ 524656 w 1514006"/>
              <a:gd name="connsiteY10" fmla="*/ 59960 h 239842"/>
              <a:gd name="connsiteX11" fmla="*/ 434715 w 1514006"/>
              <a:gd name="connsiteY11" fmla="*/ 44970 h 239842"/>
              <a:gd name="connsiteX12" fmla="*/ 344774 w 1514006"/>
              <a:gd name="connsiteY12" fmla="*/ 14990 h 239842"/>
              <a:gd name="connsiteX13" fmla="*/ 299803 w 1514006"/>
              <a:gd name="connsiteY13" fmla="*/ 0 h 239842"/>
              <a:gd name="connsiteX14" fmla="*/ 224852 w 1514006"/>
              <a:gd name="connsiteY14" fmla="*/ 14990 h 239842"/>
              <a:gd name="connsiteX15" fmla="*/ 119921 w 1514006"/>
              <a:gd name="connsiteY15" fmla="*/ 104931 h 239842"/>
              <a:gd name="connsiteX16" fmla="*/ 74951 w 1514006"/>
              <a:gd name="connsiteY16" fmla="*/ 134911 h 239842"/>
              <a:gd name="connsiteX17" fmla="*/ 14990 w 1514006"/>
              <a:gd name="connsiteY17" fmla="*/ 209862 h 239842"/>
              <a:gd name="connsiteX18" fmla="*/ 0 w 1514006"/>
              <a:gd name="connsiteY18" fmla="*/ 239842 h 23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514006" h="239842">
                <a:moveTo>
                  <a:pt x="1514006" y="134911"/>
                </a:moveTo>
                <a:cubicBezTo>
                  <a:pt x="1511929" y="135742"/>
                  <a:pt x="1413174" y="176945"/>
                  <a:pt x="1394085" y="179882"/>
                </a:cubicBezTo>
                <a:cubicBezTo>
                  <a:pt x="1344452" y="187518"/>
                  <a:pt x="1294012" y="188643"/>
                  <a:pt x="1244183" y="194872"/>
                </a:cubicBezTo>
                <a:cubicBezTo>
                  <a:pt x="1214024" y="198642"/>
                  <a:pt x="1184222" y="204865"/>
                  <a:pt x="1154242" y="209862"/>
                </a:cubicBezTo>
                <a:cubicBezTo>
                  <a:pt x="1064301" y="204865"/>
                  <a:pt x="973502" y="208235"/>
                  <a:pt x="884419" y="194872"/>
                </a:cubicBezTo>
                <a:cubicBezTo>
                  <a:pt x="870442" y="192775"/>
                  <a:pt x="866558" y="172162"/>
                  <a:pt x="854439" y="164891"/>
                </a:cubicBezTo>
                <a:cubicBezTo>
                  <a:pt x="829965" y="150206"/>
                  <a:pt x="752940" y="139516"/>
                  <a:pt x="734518" y="134911"/>
                </a:cubicBezTo>
                <a:cubicBezTo>
                  <a:pt x="719189" y="131079"/>
                  <a:pt x="704537" y="124918"/>
                  <a:pt x="689547" y="119921"/>
                </a:cubicBezTo>
                <a:cubicBezTo>
                  <a:pt x="674557" y="109928"/>
                  <a:pt x="661446" y="96267"/>
                  <a:pt x="644577" y="89941"/>
                </a:cubicBezTo>
                <a:cubicBezTo>
                  <a:pt x="620721" y="80995"/>
                  <a:pt x="594344" y="81130"/>
                  <a:pt x="569626" y="74950"/>
                </a:cubicBezTo>
                <a:cubicBezTo>
                  <a:pt x="554297" y="71118"/>
                  <a:pt x="540081" y="63388"/>
                  <a:pt x="524656" y="59960"/>
                </a:cubicBezTo>
                <a:cubicBezTo>
                  <a:pt x="494986" y="53367"/>
                  <a:pt x="464201" y="52342"/>
                  <a:pt x="434715" y="44970"/>
                </a:cubicBezTo>
                <a:cubicBezTo>
                  <a:pt x="404057" y="37305"/>
                  <a:pt x="374754" y="24983"/>
                  <a:pt x="344774" y="14990"/>
                </a:cubicBezTo>
                <a:lnTo>
                  <a:pt x="299803" y="0"/>
                </a:lnTo>
                <a:cubicBezTo>
                  <a:pt x="274819" y="4997"/>
                  <a:pt x="248708" y="6044"/>
                  <a:pt x="224852" y="14990"/>
                </a:cubicBezTo>
                <a:cubicBezTo>
                  <a:pt x="171896" y="34848"/>
                  <a:pt x="168250" y="72711"/>
                  <a:pt x="119921" y="104931"/>
                </a:cubicBezTo>
                <a:cubicBezTo>
                  <a:pt x="104931" y="114924"/>
                  <a:pt x="89019" y="123657"/>
                  <a:pt x="74951" y="134911"/>
                </a:cubicBezTo>
                <a:cubicBezTo>
                  <a:pt x="47792" y="156638"/>
                  <a:pt x="32972" y="179892"/>
                  <a:pt x="14990" y="209862"/>
                </a:cubicBezTo>
                <a:cubicBezTo>
                  <a:pt x="9242" y="219443"/>
                  <a:pt x="4997" y="229849"/>
                  <a:pt x="0" y="239842"/>
                </a:cubicBezTo>
              </a:path>
            </a:pathLst>
          </a:cu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Forme libre 104"/>
          <p:cNvSpPr/>
          <p:nvPr/>
        </p:nvSpPr>
        <p:spPr>
          <a:xfrm>
            <a:off x="3887843" y="1424066"/>
            <a:ext cx="2923151" cy="1578582"/>
          </a:xfrm>
          <a:custGeom>
            <a:avLst/>
            <a:gdLst>
              <a:gd name="connsiteX0" fmla="*/ 0 w 2923151"/>
              <a:gd name="connsiteY0" fmla="*/ 29980 h 1578582"/>
              <a:gd name="connsiteX1" fmla="*/ 164892 w 2923151"/>
              <a:gd name="connsiteY1" fmla="*/ 14990 h 1578582"/>
              <a:gd name="connsiteX2" fmla="*/ 224853 w 2923151"/>
              <a:gd name="connsiteY2" fmla="*/ 0 h 1578582"/>
              <a:gd name="connsiteX3" fmla="*/ 329784 w 2923151"/>
              <a:gd name="connsiteY3" fmla="*/ 14990 h 1578582"/>
              <a:gd name="connsiteX4" fmla="*/ 374754 w 2923151"/>
              <a:gd name="connsiteY4" fmla="*/ 29980 h 1578582"/>
              <a:gd name="connsiteX5" fmla="*/ 449705 w 2923151"/>
              <a:gd name="connsiteY5" fmla="*/ 89941 h 1578582"/>
              <a:gd name="connsiteX6" fmla="*/ 479685 w 2923151"/>
              <a:gd name="connsiteY6" fmla="*/ 179882 h 1578582"/>
              <a:gd name="connsiteX7" fmla="*/ 494675 w 2923151"/>
              <a:gd name="connsiteY7" fmla="*/ 224852 h 1578582"/>
              <a:gd name="connsiteX8" fmla="*/ 644577 w 2923151"/>
              <a:gd name="connsiteY8" fmla="*/ 314793 h 1578582"/>
              <a:gd name="connsiteX9" fmla="*/ 674557 w 2923151"/>
              <a:gd name="connsiteY9" fmla="*/ 359764 h 1578582"/>
              <a:gd name="connsiteX10" fmla="*/ 854439 w 2923151"/>
              <a:gd name="connsiteY10" fmla="*/ 404734 h 1578582"/>
              <a:gd name="connsiteX11" fmla="*/ 974361 w 2923151"/>
              <a:gd name="connsiteY11" fmla="*/ 434714 h 1578582"/>
              <a:gd name="connsiteX12" fmla="*/ 1094282 w 2923151"/>
              <a:gd name="connsiteY12" fmla="*/ 539645 h 1578582"/>
              <a:gd name="connsiteX13" fmla="*/ 1124262 w 2923151"/>
              <a:gd name="connsiteY13" fmla="*/ 569626 h 1578582"/>
              <a:gd name="connsiteX14" fmla="*/ 1154243 w 2923151"/>
              <a:gd name="connsiteY14" fmla="*/ 599606 h 1578582"/>
              <a:gd name="connsiteX15" fmla="*/ 1214203 w 2923151"/>
              <a:gd name="connsiteY15" fmla="*/ 674557 h 1578582"/>
              <a:gd name="connsiteX16" fmla="*/ 1274164 w 2923151"/>
              <a:gd name="connsiteY16" fmla="*/ 734518 h 1578582"/>
              <a:gd name="connsiteX17" fmla="*/ 1364105 w 2923151"/>
              <a:gd name="connsiteY17" fmla="*/ 764498 h 1578582"/>
              <a:gd name="connsiteX18" fmla="*/ 1379095 w 2923151"/>
              <a:gd name="connsiteY18" fmla="*/ 809468 h 1578582"/>
              <a:gd name="connsiteX19" fmla="*/ 1409075 w 2923151"/>
              <a:gd name="connsiteY19" fmla="*/ 854439 h 1578582"/>
              <a:gd name="connsiteX20" fmla="*/ 1439056 w 2923151"/>
              <a:gd name="connsiteY20" fmla="*/ 944380 h 1578582"/>
              <a:gd name="connsiteX21" fmla="*/ 1454046 w 2923151"/>
              <a:gd name="connsiteY21" fmla="*/ 989350 h 1578582"/>
              <a:gd name="connsiteX22" fmla="*/ 1469036 w 2923151"/>
              <a:gd name="connsiteY22" fmla="*/ 1034321 h 1578582"/>
              <a:gd name="connsiteX23" fmla="*/ 1499016 w 2923151"/>
              <a:gd name="connsiteY23" fmla="*/ 1229193 h 1578582"/>
              <a:gd name="connsiteX24" fmla="*/ 1514007 w 2923151"/>
              <a:gd name="connsiteY24" fmla="*/ 1274164 h 1578582"/>
              <a:gd name="connsiteX25" fmla="*/ 1558977 w 2923151"/>
              <a:gd name="connsiteY25" fmla="*/ 1304144 h 1578582"/>
              <a:gd name="connsiteX26" fmla="*/ 1588957 w 2923151"/>
              <a:gd name="connsiteY26" fmla="*/ 1349114 h 1578582"/>
              <a:gd name="connsiteX27" fmla="*/ 1618938 w 2923151"/>
              <a:gd name="connsiteY27" fmla="*/ 1439055 h 1578582"/>
              <a:gd name="connsiteX28" fmla="*/ 1663908 w 2923151"/>
              <a:gd name="connsiteY28" fmla="*/ 1454045 h 1578582"/>
              <a:gd name="connsiteX29" fmla="*/ 1693889 w 2923151"/>
              <a:gd name="connsiteY29" fmla="*/ 1484026 h 1578582"/>
              <a:gd name="connsiteX30" fmla="*/ 1753849 w 2923151"/>
              <a:gd name="connsiteY30" fmla="*/ 1558977 h 1578582"/>
              <a:gd name="connsiteX31" fmla="*/ 2098623 w 2923151"/>
              <a:gd name="connsiteY31" fmla="*/ 1543986 h 1578582"/>
              <a:gd name="connsiteX32" fmla="*/ 2143593 w 2923151"/>
              <a:gd name="connsiteY32" fmla="*/ 1514006 h 1578582"/>
              <a:gd name="connsiteX33" fmla="*/ 2218544 w 2923151"/>
              <a:gd name="connsiteY33" fmla="*/ 1454045 h 1578582"/>
              <a:gd name="connsiteX34" fmla="*/ 2308485 w 2923151"/>
              <a:gd name="connsiteY34" fmla="*/ 1439055 h 1578582"/>
              <a:gd name="connsiteX35" fmla="*/ 2398426 w 2923151"/>
              <a:gd name="connsiteY35" fmla="*/ 1409075 h 1578582"/>
              <a:gd name="connsiteX36" fmla="*/ 2443397 w 2923151"/>
              <a:gd name="connsiteY36" fmla="*/ 1394085 h 1578582"/>
              <a:gd name="connsiteX37" fmla="*/ 2488367 w 2923151"/>
              <a:gd name="connsiteY37" fmla="*/ 1379095 h 1578582"/>
              <a:gd name="connsiteX38" fmla="*/ 2683239 w 2923151"/>
              <a:gd name="connsiteY38" fmla="*/ 1394085 h 1578582"/>
              <a:gd name="connsiteX39" fmla="*/ 2848131 w 2923151"/>
              <a:gd name="connsiteY39" fmla="*/ 1424065 h 1578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923151" h="1578582">
                <a:moveTo>
                  <a:pt x="0" y="29980"/>
                </a:moveTo>
                <a:cubicBezTo>
                  <a:pt x="54964" y="24983"/>
                  <a:pt x="110185" y="22284"/>
                  <a:pt x="164892" y="14990"/>
                </a:cubicBezTo>
                <a:cubicBezTo>
                  <a:pt x="185313" y="12267"/>
                  <a:pt x="204251" y="0"/>
                  <a:pt x="224853" y="0"/>
                </a:cubicBezTo>
                <a:cubicBezTo>
                  <a:pt x="260185" y="0"/>
                  <a:pt x="294807" y="9993"/>
                  <a:pt x="329784" y="14990"/>
                </a:cubicBezTo>
                <a:cubicBezTo>
                  <a:pt x="344774" y="19987"/>
                  <a:pt x="360621" y="22914"/>
                  <a:pt x="374754" y="29980"/>
                </a:cubicBezTo>
                <a:cubicBezTo>
                  <a:pt x="412577" y="48891"/>
                  <a:pt x="421818" y="62053"/>
                  <a:pt x="449705" y="89941"/>
                </a:cubicBezTo>
                <a:lnTo>
                  <a:pt x="479685" y="179882"/>
                </a:lnTo>
                <a:cubicBezTo>
                  <a:pt x="484682" y="194872"/>
                  <a:pt x="481528" y="216087"/>
                  <a:pt x="494675" y="224852"/>
                </a:cubicBezTo>
                <a:cubicBezTo>
                  <a:pt x="603209" y="297208"/>
                  <a:pt x="552388" y="268699"/>
                  <a:pt x="644577" y="314793"/>
                </a:cubicBezTo>
                <a:cubicBezTo>
                  <a:pt x="654570" y="329783"/>
                  <a:pt x="659279" y="350215"/>
                  <a:pt x="674557" y="359764"/>
                </a:cubicBezTo>
                <a:cubicBezTo>
                  <a:pt x="719468" y="387834"/>
                  <a:pt x="804366" y="395630"/>
                  <a:pt x="854439" y="404734"/>
                </a:cubicBezTo>
                <a:cubicBezTo>
                  <a:pt x="934031" y="419205"/>
                  <a:pt x="911950" y="413911"/>
                  <a:pt x="974361" y="434714"/>
                </a:cubicBezTo>
                <a:cubicBezTo>
                  <a:pt x="1048727" y="484293"/>
                  <a:pt x="1006595" y="451958"/>
                  <a:pt x="1094282" y="539645"/>
                </a:cubicBezTo>
                <a:lnTo>
                  <a:pt x="1124262" y="569626"/>
                </a:lnTo>
                <a:lnTo>
                  <a:pt x="1154243" y="599606"/>
                </a:lnTo>
                <a:cubicBezTo>
                  <a:pt x="1179461" y="675261"/>
                  <a:pt x="1150920" y="620314"/>
                  <a:pt x="1214203" y="674557"/>
                </a:cubicBezTo>
                <a:cubicBezTo>
                  <a:pt x="1235664" y="692952"/>
                  <a:pt x="1247349" y="725580"/>
                  <a:pt x="1274164" y="734518"/>
                </a:cubicBezTo>
                <a:lnTo>
                  <a:pt x="1364105" y="764498"/>
                </a:lnTo>
                <a:cubicBezTo>
                  <a:pt x="1369102" y="779488"/>
                  <a:pt x="1372029" y="795335"/>
                  <a:pt x="1379095" y="809468"/>
                </a:cubicBezTo>
                <a:cubicBezTo>
                  <a:pt x="1387152" y="825582"/>
                  <a:pt x="1401758" y="837976"/>
                  <a:pt x="1409075" y="854439"/>
                </a:cubicBezTo>
                <a:cubicBezTo>
                  <a:pt x="1421910" y="883317"/>
                  <a:pt x="1429062" y="914400"/>
                  <a:pt x="1439056" y="944380"/>
                </a:cubicBezTo>
                <a:lnTo>
                  <a:pt x="1454046" y="989350"/>
                </a:lnTo>
                <a:lnTo>
                  <a:pt x="1469036" y="1034321"/>
                </a:lnTo>
                <a:cubicBezTo>
                  <a:pt x="1478137" y="1107130"/>
                  <a:pt x="1481849" y="1160525"/>
                  <a:pt x="1499016" y="1229193"/>
                </a:cubicBezTo>
                <a:cubicBezTo>
                  <a:pt x="1502848" y="1244522"/>
                  <a:pt x="1504136" y="1261825"/>
                  <a:pt x="1514007" y="1274164"/>
                </a:cubicBezTo>
                <a:cubicBezTo>
                  <a:pt x="1525261" y="1288232"/>
                  <a:pt x="1543987" y="1294151"/>
                  <a:pt x="1558977" y="1304144"/>
                </a:cubicBezTo>
                <a:cubicBezTo>
                  <a:pt x="1568970" y="1319134"/>
                  <a:pt x="1581640" y="1332651"/>
                  <a:pt x="1588957" y="1349114"/>
                </a:cubicBezTo>
                <a:cubicBezTo>
                  <a:pt x="1601792" y="1377992"/>
                  <a:pt x="1588958" y="1429062"/>
                  <a:pt x="1618938" y="1439055"/>
                </a:cubicBezTo>
                <a:lnTo>
                  <a:pt x="1663908" y="1454045"/>
                </a:lnTo>
                <a:cubicBezTo>
                  <a:pt x="1673902" y="1464039"/>
                  <a:pt x="1685060" y="1472990"/>
                  <a:pt x="1693889" y="1484026"/>
                </a:cubicBezTo>
                <a:cubicBezTo>
                  <a:pt x="1769534" y="1578582"/>
                  <a:pt x="1681457" y="1486582"/>
                  <a:pt x="1753849" y="1558977"/>
                </a:cubicBezTo>
                <a:cubicBezTo>
                  <a:pt x="1868774" y="1553980"/>
                  <a:pt x="1984348" y="1557172"/>
                  <a:pt x="2098623" y="1543986"/>
                </a:cubicBezTo>
                <a:cubicBezTo>
                  <a:pt x="2116520" y="1541921"/>
                  <a:pt x="2129525" y="1525260"/>
                  <a:pt x="2143593" y="1514006"/>
                </a:cubicBezTo>
                <a:cubicBezTo>
                  <a:pt x="2172831" y="1490616"/>
                  <a:pt x="2179002" y="1467226"/>
                  <a:pt x="2218544" y="1454045"/>
                </a:cubicBezTo>
                <a:cubicBezTo>
                  <a:pt x="2247378" y="1444433"/>
                  <a:pt x="2278999" y="1446427"/>
                  <a:pt x="2308485" y="1439055"/>
                </a:cubicBezTo>
                <a:cubicBezTo>
                  <a:pt x="2339143" y="1431390"/>
                  <a:pt x="2368446" y="1419068"/>
                  <a:pt x="2398426" y="1409075"/>
                </a:cubicBezTo>
                <a:lnTo>
                  <a:pt x="2443397" y="1394085"/>
                </a:lnTo>
                <a:lnTo>
                  <a:pt x="2488367" y="1379095"/>
                </a:lnTo>
                <a:cubicBezTo>
                  <a:pt x="2553324" y="1384092"/>
                  <a:pt x="2618887" y="1383924"/>
                  <a:pt x="2683239" y="1394085"/>
                </a:cubicBezTo>
                <a:cubicBezTo>
                  <a:pt x="2923151" y="1431965"/>
                  <a:pt x="2641753" y="1424065"/>
                  <a:pt x="2848131" y="1424065"/>
                </a:cubicBezTo>
              </a:path>
            </a:pathLst>
          </a:cu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Forme libre 106"/>
          <p:cNvSpPr/>
          <p:nvPr/>
        </p:nvSpPr>
        <p:spPr>
          <a:xfrm>
            <a:off x="6406191" y="1409075"/>
            <a:ext cx="854439" cy="434715"/>
          </a:xfrm>
          <a:custGeom>
            <a:avLst/>
            <a:gdLst>
              <a:gd name="connsiteX0" fmla="*/ 0 w 854439"/>
              <a:gd name="connsiteY0" fmla="*/ 0 h 434715"/>
              <a:gd name="connsiteX1" fmla="*/ 104931 w 854439"/>
              <a:gd name="connsiteY1" fmla="*/ 44971 h 434715"/>
              <a:gd name="connsiteX2" fmla="*/ 149901 w 854439"/>
              <a:gd name="connsiteY2" fmla="*/ 74951 h 434715"/>
              <a:gd name="connsiteX3" fmla="*/ 269823 w 854439"/>
              <a:gd name="connsiteY3" fmla="*/ 164892 h 434715"/>
              <a:gd name="connsiteX4" fmla="*/ 299803 w 854439"/>
              <a:gd name="connsiteY4" fmla="*/ 194873 h 434715"/>
              <a:gd name="connsiteX5" fmla="*/ 449705 w 854439"/>
              <a:gd name="connsiteY5" fmla="*/ 224853 h 434715"/>
              <a:gd name="connsiteX6" fmla="*/ 584616 w 854439"/>
              <a:gd name="connsiteY6" fmla="*/ 254833 h 434715"/>
              <a:gd name="connsiteX7" fmla="*/ 644577 w 854439"/>
              <a:gd name="connsiteY7" fmla="*/ 314794 h 434715"/>
              <a:gd name="connsiteX8" fmla="*/ 749508 w 854439"/>
              <a:gd name="connsiteY8" fmla="*/ 359764 h 434715"/>
              <a:gd name="connsiteX9" fmla="*/ 779488 w 854439"/>
              <a:gd name="connsiteY9" fmla="*/ 389745 h 434715"/>
              <a:gd name="connsiteX10" fmla="*/ 854439 w 854439"/>
              <a:gd name="connsiteY10" fmla="*/ 434715 h 434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54439" h="434715">
                <a:moveTo>
                  <a:pt x="0" y="0"/>
                </a:moveTo>
                <a:cubicBezTo>
                  <a:pt x="50449" y="16818"/>
                  <a:pt x="53069" y="15336"/>
                  <a:pt x="104931" y="44971"/>
                </a:cubicBezTo>
                <a:cubicBezTo>
                  <a:pt x="120573" y="53909"/>
                  <a:pt x="136343" y="63088"/>
                  <a:pt x="149901" y="74951"/>
                </a:cubicBezTo>
                <a:cubicBezTo>
                  <a:pt x="255899" y="167700"/>
                  <a:pt x="182445" y="135767"/>
                  <a:pt x="269823" y="164892"/>
                </a:cubicBezTo>
                <a:cubicBezTo>
                  <a:pt x="279816" y="174886"/>
                  <a:pt x="287684" y="187602"/>
                  <a:pt x="299803" y="194873"/>
                </a:cubicBezTo>
                <a:cubicBezTo>
                  <a:pt x="332707" y="214616"/>
                  <a:pt x="431066" y="221985"/>
                  <a:pt x="449705" y="224853"/>
                </a:cubicBezTo>
                <a:cubicBezTo>
                  <a:pt x="547692" y="239928"/>
                  <a:pt x="514730" y="231538"/>
                  <a:pt x="584616" y="254833"/>
                </a:cubicBezTo>
                <a:cubicBezTo>
                  <a:pt x="604603" y="274820"/>
                  <a:pt x="617762" y="305856"/>
                  <a:pt x="644577" y="314794"/>
                </a:cubicBezTo>
                <a:cubicBezTo>
                  <a:pt x="710746" y="336850"/>
                  <a:pt x="675414" y="322718"/>
                  <a:pt x="749508" y="359764"/>
                </a:cubicBezTo>
                <a:cubicBezTo>
                  <a:pt x="759501" y="369758"/>
                  <a:pt x="768452" y="380916"/>
                  <a:pt x="779488" y="389745"/>
                </a:cubicBezTo>
                <a:cubicBezTo>
                  <a:pt x="809634" y="413862"/>
                  <a:pt x="823304" y="419148"/>
                  <a:pt x="854439" y="434715"/>
                </a:cubicBezTo>
              </a:path>
            </a:pathLst>
          </a:cu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Forme libre 107"/>
          <p:cNvSpPr/>
          <p:nvPr/>
        </p:nvSpPr>
        <p:spPr>
          <a:xfrm>
            <a:off x="7155699" y="1469036"/>
            <a:ext cx="1169233" cy="284813"/>
          </a:xfrm>
          <a:custGeom>
            <a:avLst/>
            <a:gdLst>
              <a:gd name="connsiteX0" fmla="*/ 1169233 w 1169233"/>
              <a:gd name="connsiteY0" fmla="*/ 0 h 284813"/>
              <a:gd name="connsiteX1" fmla="*/ 944380 w 1169233"/>
              <a:gd name="connsiteY1" fmla="*/ 29980 h 284813"/>
              <a:gd name="connsiteX2" fmla="*/ 854439 w 1169233"/>
              <a:gd name="connsiteY2" fmla="*/ 59961 h 284813"/>
              <a:gd name="connsiteX3" fmla="*/ 764498 w 1169233"/>
              <a:gd name="connsiteY3" fmla="*/ 104931 h 284813"/>
              <a:gd name="connsiteX4" fmla="*/ 674557 w 1169233"/>
              <a:gd name="connsiteY4" fmla="*/ 149902 h 284813"/>
              <a:gd name="connsiteX5" fmla="*/ 509665 w 1169233"/>
              <a:gd name="connsiteY5" fmla="*/ 89941 h 284813"/>
              <a:gd name="connsiteX6" fmla="*/ 464695 w 1169233"/>
              <a:gd name="connsiteY6" fmla="*/ 74951 h 284813"/>
              <a:gd name="connsiteX7" fmla="*/ 329783 w 1169233"/>
              <a:gd name="connsiteY7" fmla="*/ 119921 h 284813"/>
              <a:gd name="connsiteX8" fmla="*/ 239842 w 1169233"/>
              <a:gd name="connsiteY8" fmla="*/ 149902 h 284813"/>
              <a:gd name="connsiteX9" fmla="*/ 119921 w 1169233"/>
              <a:gd name="connsiteY9" fmla="*/ 239843 h 284813"/>
              <a:gd name="connsiteX10" fmla="*/ 74951 w 1169233"/>
              <a:gd name="connsiteY10" fmla="*/ 269823 h 284813"/>
              <a:gd name="connsiteX11" fmla="*/ 0 w 1169233"/>
              <a:gd name="connsiteY11" fmla="*/ 284813 h 28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9233" h="284813">
                <a:moveTo>
                  <a:pt x="1169233" y="0"/>
                </a:moveTo>
                <a:cubicBezTo>
                  <a:pt x="1151487" y="2218"/>
                  <a:pt x="968829" y="24338"/>
                  <a:pt x="944380" y="29980"/>
                </a:cubicBezTo>
                <a:cubicBezTo>
                  <a:pt x="913587" y="37086"/>
                  <a:pt x="854439" y="59961"/>
                  <a:pt x="854439" y="59961"/>
                </a:cubicBezTo>
                <a:cubicBezTo>
                  <a:pt x="725553" y="145885"/>
                  <a:pt x="888629" y="42865"/>
                  <a:pt x="764498" y="104931"/>
                </a:cubicBezTo>
                <a:cubicBezTo>
                  <a:pt x="648262" y="163050"/>
                  <a:pt x="787593" y="112224"/>
                  <a:pt x="674557" y="149902"/>
                </a:cubicBezTo>
                <a:cubicBezTo>
                  <a:pt x="570263" y="108183"/>
                  <a:pt x="625136" y="128431"/>
                  <a:pt x="509665" y="89941"/>
                </a:cubicBezTo>
                <a:lnTo>
                  <a:pt x="464695" y="74951"/>
                </a:lnTo>
                <a:cubicBezTo>
                  <a:pt x="320663" y="103757"/>
                  <a:pt x="453903" y="70273"/>
                  <a:pt x="329783" y="119921"/>
                </a:cubicBezTo>
                <a:cubicBezTo>
                  <a:pt x="300441" y="131658"/>
                  <a:pt x="239842" y="149902"/>
                  <a:pt x="239842" y="149902"/>
                </a:cubicBezTo>
                <a:cubicBezTo>
                  <a:pt x="153719" y="236026"/>
                  <a:pt x="198411" y="213680"/>
                  <a:pt x="119921" y="239843"/>
                </a:cubicBezTo>
                <a:cubicBezTo>
                  <a:pt x="104931" y="249836"/>
                  <a:pt x="91820" y="263497"/>
                  <a:pt x="74951" y="269823"/>
                </a:cubicBezTo>
                <a:cubicBezTo>
                  <a:pt x="51095" y="278769"/>
                  <a:pt x="0" y="284813"/>
                  <a:pt x="0" y="284813"/>
                </a:cubicBezTo>
              </a:path>
            </a:pathLst>
          </a:cu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Forme libre 108"/>
          <p:cNvSpPr/>
          <p:nvPr/>
        </p:nvSpPr>
        <p:spPr>
          <a:xfrm>
            <a:off x="4952145" y="1724708"/>
            <a:ext cx="2004995" cy="506983"/>
          </a:xfrm>
          <a:custGeom>
            <a:avLst/>
            <a:gdLst>
              <a:gd name="connsiteX0" fmla="*/ 1978701 w 2004995"/>
              <a:gd name="connsiteY0" fmla="*/ 493836 h 506983"/>
              <a:gd name="connsiteX1" fmla="*/ 1888760 w 2004995"/>
              <a:gd name="connsiteY1" fmla="*/ 448866 h 506983"/>
              <a:gd name="connsiteX2" fmla="*/ 1843790 w 2004995"/>
              <a:gd name="connsiteY2" fmla="*/ 433876 h 506983"/>
              <a:gd name="connsiteX3" fmla="*/ 1753849 w 2004995"/>
              <a:gd name="connsiteY3" fmla="*/ 358925 h 506983"/>
              <a:gd name="connsiteX4" fmla="*/ 1573967 w 2004995"/>
              <a:gd name="connsiteY4" fmla="*/ 268984 h 506983"/>
              <a:gd name="connsiteX5" fmla="*/ 1484026 w 2004995"/>
              <a:gd name="connsiteY5" fmla="*/ 239003 h 506983"/>
              <a:gd name="connsiteX6" fmla="*/ 1424065 w 2004995"/>
              <a:gd name="connsiteY6" fmla="*/ 194033 h 506983"/>
              <a:gd name="connsiteX7" fmla="*/ 1394085 w 2004995"/>
              <a:gd name="connsiteY7" fmla="*/ 149062 h 506983"/>
              <a:gd name="connsiteX8" fmla="*/ 1304144 w 2004995"/>
              <a:gd name="connsiteY8" fmla="*/ 119082 h 506983"/>
              <a:gd name="connsiteX9" fmla="*/ 1199213 w 2004995"/>
              <a:gd name="connsiteY9" fmla="*/ 89102 h 506983"/>
              <a:gd name="connsiteX10" fmla="*/ 1169232 w 2004995"/>
              <a:gd name="connsiteY10" fmla="*/ 59122 h 506983"/>
              <a:gd name="connsiteX11" fmla="*/ 974360 w 2004995"/>
              <a:gd name="connsiteY11" fmla="*/ 44131 h 506983"/>
              <a:gd name="connsiteX12" fmla="*/ 929390 w 2004995"/>
              <a:gd name="connsiteY12" fmla="*/ 74112 h 506983"/>
              <a:gd name="connsiteX13" fmla="*/ 719528 w 2004995"/>
              <a:gd name="connsiteY13" fmla="*/ 29141 h 506983"/>
              <a:gd name="connsiteX14" fmla="*/ 419724 w 2004995"/>
              <a:gd name="connsiteY14" fmla="*/ 59122 h 506983"/>
              <a:gd name="connsiteX15" fmla="*/ 329783 w 2004995"/>
              <a:gd name="connsiteY15" fmla="*/ 89102 h 506983"/>
              <a:gd name="connsiteX16" fmla="*/ 284813 w 2004995"/>
              <a:gd name="connsiteY16" fmla="*/ 104092 h 506983"/>
              <a:gd name="connsiteX17" fmla="*/ 164891 w 2004995"/>
              <a:gd name="connsiteY17" fmla="*/ 134072 h 506983"/>
              <a:gd name="connsiteX18" fmla="*/ 74951 w 2004995"/>
              <a:gd name="connsiteY18" fmla="*/ 179043 h 506983"/>
              <a:gd name="connsiteX19" fmla="*/ 29980 w 2004995"/>
              <a:gd name="connsiteY19" fmla="*/ 209023 h 506983"/>
              <a:gd name="connsiteX20" fmla="*/ 0 w 2004995"/>
              <a:gd name="connsiteY20" fmla="*/ 224013 h 506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04995" h="506983">
                <a:moveTo>
                  <a:pt x="1978701" y="493836"/>
                </a:moveTo>
                <a:cubicBezTo>
                  <a:pt x="1865668" y="456158"/>
                  <a:pt x="2004995" y="506983"/>
                  <a:pt x="1888760" y="448866"/>
                </a:cubicBezTo>
                <a:cubicBezTo>
                  <a:pt x="1874627" y="441800"/>
                  <a:pt x="1858780" y="438873"/>
                  <a:pt x="1843790" y="433876"/>
                </a:cubicBezTo>
                <a:cubicBezTo>
                  <a:pt x="1794600" y="360089"/>
                  <a:pt x="1838377" y="409642"/>
                  <a:pt x="1753849" y="358925"/>
                </a:cubicBezTo>
                <a:cubicBezTo>
                  <a:pt x="1608549" y="271745"/>
                  <a:pt x="1723582" y="318856"/>
                  <a:pt x="1573967" y="268984"/>
                </a:cubicBezTo>
                <a:lnTo>
                  <a:pt x="1484026" y="239003"/>
                </a:lnTo>
                <a:cubicBezTo>
                  <a:pt x="1464039" y="224013"/>
                  <a:pt x="1441731" y="211699"/>
                  <a:pt x="1424065" y="194033"/>
                </a:cubicBezTo>
                <a:cubicBezTo>
                  <a:pt x="1411326" y="181294"/>
                  <a:pt x="1409363" y="158611"/>
                  <a:pt x="1394085" y="149062"/>
                </a:cubicBezTo>
                <a:cubicBezTo>
                  <a:pt x="1367287" y="132313"/>
                  <a:pt x="1334802" y="126746"/>
                  <a:pt x="1304144" y="119082"/>
                </a:cubicBezTo>
                <a:cubicBezTo>
                  <a:pt x="1228854" y="100260"/>
                  <a:pt x="1263728" y="110607"/>
                  <a:pt x="1199213" y="89102"/>
                </a:cubicBezTo>
                <a:cubicBezTo>
                  <a:pt x="1189219" y="79109"/>
                  <a:pt x="1180268" y="67951"/>
                  <a:pt x="1169232" y="59122"/>
                </a:cubicBezTo>
                <a:cubicBezTo>
                  <a:pt x="1095330" y="0"/>
                  <a:pt x="1106370" y="30930"/>
                  <a:pt x="974360" y="44131"/>
                </a:cubicBezTo>
                <a:cubicBezTo>
                  <a:pt x="959370" y="54125"/>
                  <a:pt x="947360" y="72828"/>
                  <a:pt x="929390" y="74112"/>
                </a:cubicBezTo>
                <a:cubicBezTo>
                  <a:pt x="786768" y="84300"/>
                  <a:pt x="797292" y="80986"/>
                  <a:pt x="719528" y="29141"/>
                </a:cubicBezTo>
                <a:cubicBezTo>
                  <a:pt x="667930" y="33110"/>
                  <a:pt x="492343" y="42363"/>
                  <a:pt x="419724" y="59122"/>
                </a:cubicBezTo>
                <a:cubicBezTo>
                  <a:pt x="388931" y="66228"/>
                  <a:pt x="359763" y="79109"/>
                  <a:pt x="329783" y="89102"/>
                </a:cubicBezTo>
                <a:cubicBezTo>
                  <a:pt x="314793" y="94099"/>
                  <a:pt x="300307" y="100993"/>
                  <a:pt x="284813" y="104092"/>
                </a:cubicBezTo>
                <a:cubicBezTo>
                  <a:pt x="194368" y="122181"/>
                  <a:pt x="234033" y="111025"/>
                  <a:pt x="164891" y="134072"/>
                </a:cubicBezTo>
                <a:cubicBezTo>
                  <a:pt x="104552" y="194413"/>
                  <a:pt x="171642" y="137604"/>
                  <a:pt x="74951" y="179043"/>
                </a:cubicBezTo>
                <a:cubicBezTo>
                  <a:pt x="58392" y="186140"/>
                  <a:pt x="45429" y="199754"/>
                  <a:pt x="29980" y="209023"/>
                </a:cubicBezTo>
                <a:cubicBezTo>
                  <a:pt x="20399" y="214771"/>
                  <a:pt x="9993" y="219016"/>
                  <a:pt x="0" y="224013"/>
                </a:cubicBezTo>
              </a:path>
            </a:pathLst>
          </a:cu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Forme libre 109"/>
          <p:cNvSpPr/>
          <p:nvPr/>
        </p:nvSpPr>
        <p:spPr>
          <a:xfrm>
            <a:off x="5638656" y="3326576"/>
            <a:ext cx="572662" cy="555876"/>
          </a:xfrm>
          <a:custGeom>
            <a:avLst/>
            <a:gdLst>
              <a:gd name="connsiteX0" fmla="*/ 3036 w 572662"/>
              <a:gd name="connsiteY0" fmla="*/ 555876 h 555876"/>
              <a:gd name="connsiteX1" fmla="*/ 33017 w 572662"/>
              <a:gd name="connsiteY1" fmla="*/ 510906 h 555876"/>
              <a:gd name="connsiteX2" fmla="*/ 77987 w 572662"/>
              <a:gd name="connsiteY2" fmla="*/ 405975 h 555876"/>
              <a:gd name="connsiteX3" fmla="*/ 122958 w 572662"/>
              <a:gd name="connsiteY3" fmla="*/ 346014 h 555876"/>
              <a:gd name="connsiteX4" fmla="*/ 137948 w 572662"/>
              <a:gd name="connsiteY4" fmla="*/ 301044 h 555876"/>
              <a:gd name="connsiteX5" fmla="*/ 212899 w 572662"/>
              <a:gd name="connsiteY5" fmla="*/ 241083 h 555876"/>
              <a:gd name="connsiteX6" fmla="*/ 227889 w 572662"/>
              <a:gd name="connsiteY6" fmla="*/ 196113 h 555876"/>
              <a:gd name="connsiteX7" fmla="*/ 257869 w 572662"/>
              <a:gd name="connsiteY7" fmla="*/ 166132 h 555876"/>
              <a:gd name="connsiteX8" fmla="*/ 362800 w 572662"/>
              <a:gd name="connsiteY8" fmla="*/ 91181 h 555876"/>
              <a:gd name="connsiteX9" fmla="*/ 377790 w 572662"/>
              <a:gd name="connsiteY9" fmla="*/ 46211 h 555876"/>
              <a:gd name="connsiteX10" fmla="*/ 422761 w 572662"/>
              <a:gd name="connsiteY10" fmla="*/ 16231 h 555876"/>
              <a:gd name="connsiteX11" fmla="*/ 572662 w 572662"/>
              <a:gd name="connsiteY11" fmla="*/ 1240 h 555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2662" h="555876">
                <a:moveTo>
                  <a:pt x="3036" y="555876"/>
                </a:moveTo>
                <a:cubicBezTo>
                  <a:pt x="13030" y="540886"/>
                  <a:pt x="24960" y="527020"/>
                  <a:pt x="33017" y="510906"/>
                </a:cubicBezTo>
                <a:cubicBezTo>
                  <a:pt x="84023" y="408896"/>
                  <a:pt x="0" y="530753"/>
                  <a:pt x="77987" y="405975"/>
                </a:cubicBezTo>
                <a:cubicBezTo>
                  <a:pt x="91228" y="384789"/>
                  <a:pt x="107968" y="366001"/>
                  <a:pt x="122958" y="346014"/>
                </a:cubicBezTo>
                <a:cubicBezTo>
                  <a:pt x="127955" y="331024"/>
                  <a:pt x="129819" y="314593"/>
                  <a:pt x="137948" y="301044"/>
                </a:cubicBezTo>
                <a:cubicBezTo>
                  <a:pt x="152189" y="277308"/>
                  <a:pt x="192471" y="254701"/>
                  <a:pt x="212899" y="241083"/>
                </a:cubicBezTo>
                <a:cubicBezTo>
                  <a:pt x="217896" y="226093"/>
                  <a:pt x="219760" y="209662"/>
                  <a:pt x="227889" y="196113"/>
                </a:cubicBezTo>
                <a:cubicBezTo>
                  <a:pt x="235160" y="183994"/>
                  <a:pt x="247012" y="175180"/>
                  <a:pt x="257869" y="166132"/>
                </a:cubicBezTo>
                <a:cubicBezTo>
                  <a:pt x="295045" y="135152"/>
                  <a:pt x="323866" y="117138"/>
                  <a:pt x="362800" y="91181"/>
                </a:cubicBezTo>
                <a:cubicBezTo>
                  <a:pt x="367797" y="76191"/>
                  <a:pt x="367919" y="58549"/>
                  <a:pt x="377790" y="46211"/>
                </a:cubicBezTo>
                <a:cubicBezTo>
                  <a:pt x="389045" y="32143"/>
                  <a:pt x="405380" y="20971"/>
                  <a:pt x="422761" y="16231"/>
                </a:cubicBezTo>
                <a:cubicBezTo>
                  <a:pt x="482273" y="0"/>
                  <a:pt x="519843" y="1240"/>
                  <a:pt x="572662" y="1240"/>
                </a:cubicBezTo>
              </a:path>
            </a:pathLst>
          </a:cu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Forme libre 110"/>
          <p:cNvSpPr/>
          <p:nvPr/>
        </p:nvSpPr>
        <p:spPr>
          <a:xfrm>
            <a:off x="5330829" y="3447738"/>
            <a:ext cx="450340" cy="479685"/>
          </a:xfrm>
          <a:custGeom>
            <a:avLst/>
            <a:gdLst>
              <a:gd name="connsiteX0" fmla="*/ 445775 w 450340"/>
              <a:gd name="connsiteY0" fmla="*/ 0 h 479685"/>
              <a:gd name="connsiteX1" fmla="*/ 310863 w 450340"/>
              <a:gd name="connsiteY1" fmla="*/ 74951 h 479685"/>
              <a:gd name="connsiteX2" fmla="*/ 220922 w 450340"/>
              <a:gd name="connsiteY2" fmla="*/ 104931 h 479685"/>
              <a:gd name="connsiteX3" fmla="*/ 175952 w 450340"/>
              <a:gd name="connsiteY3" fmla="*/ 119921 h 479685"/>
              <a:gd name="connsiteX4" fmla="*/ 145971 w 450340"/>
              <a:gd name="connsiteY4" fmla="*/ 149901 h 479685"/>
              <a:gd name="connsiteX5" fmla="*/ 101001 w 450340"/>
              <a:gd name="connsiteY5" fmla="*/ 179882 h 479685"/>
              <a:gd name="connsiteX6" fmla="*/ 56030 w 450340"/>
              <a:gd name="connsiteY6" fmla="*/ 284813 h 479685"/>
              <a:gd name="connsiteX7" fmla="*/ 26050 w 450340"/>
              <a:gd name="connsiteY7" fmla="*/ 329783 h 479685"/>
              <a:gd name="connsiteX8" fmla="*/ 11060 w 450340"/>
              <a:gd name="connsiteY8" fmla="*/ 479685 h 479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0340" h="479685">
                <a:moveTo>
                  <a:pt x="445775" y="0"/>
                </a:moveTo>
                <a:cubicBezTo>
                  <a:pt x="416134" y="88922"/>
                  <a:pt x="450340" y="28459"/>
                  <a:pt x="310863" y="74951"/>
                </a:cubicBezTo>
                <a:lnTo>
                  <a:pt x="220922" y="104931"/>
                </a:lnTo>
                <a:lnTo>
                  <a:pt x="175952" y="119921"/>
                </a:lnTo>
                <a:cubicBezTo>
                  <a:pt x="165958" y="129914"/>
                  <a:pt x="157007" y="141072"/>
                  <a:pt x="145971" y="149901"/>
                </a:cubicBezTo>
                <a:cubicBezTo>
                  <a:pt x="131903" y="161155"/>
                  <a:pt x="112534" y="166042"/>
                  <a:pt x="101001" y="179882"/>
                </a:cubicBezTo>
                <a:cubicBezTo>
                  <a:pt x="62013" y="226668"/>
                  <a:pt x="79461" y="237952"/>
                  <a:pt x="56030" y="284813"/>
                </a:cubicBezTo>
                <a:cubicBezTo>
                  <a:pt x="47973" y="300927"/>
                  <a:pt x="36043" y="314793"/>
                  <a:pt x="26050" y="329783"/>
                </a:cubicBezTo>
                <a:cubicBezTo>
                  <a:pt x="0" y="407936"/>
                  <a:pt x="11060" y="358953"/>
                  <a:pt x="11060" y="479685"/>
                </a:cubicBezTo>
              </a:path>
            </a:pathLst>
          </a:cu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Forme libre 111"/>
          <p:cNvSpPr/>
          <p:nvPr/>
        </p:nvSpPr>
        <p:spPr>
          <a:xfrm>
            <a:off x="4622361" y="3417757"/>
            <a:ext cx="674557" cy="209863"/>
          </a:xfrm>
          <a:custGeom>
            <a:avLst/>
            <a:gdLst>
              <a:gd name="connsiteX0" fmla="*/ 674557 w 674557"/>
              <a:gd name="connsiteY0" fmla="*/ 0 h 209863"/>
              <a:gd name="connsiteX1" fmla="*/ 389744 w 674557"/>
              <a:gd name="connsiteY1" fmla="*/ 14991 h 209863"/>
              <a:gd name="connsiteX2" fmla="*/ 329784 w 674557"/>
              <a:gd name="connsiteY2" fmla="*/ 29981 h 209863"/>
              <a:gd name="connsiteX3" fmla="*/ 299803 w 674557"/>
              <a:gd name="connsiteY3" fmla="*/ 59961 h 209863"/>
              <a:gd name="connsiteX4" fmla="*/ 254833 w 674557"/>
              <a:gd name="connsiteY4" fmla="*/ 89941 h 209863"/>
              <a:gd name="connsiteX5" fmla="*/ 224853 w 674557"/>
              <a:gd name="connsiteY5" fmla="*/ 119922 h 209863"/>
              <a:gd name="connsiteX6" fmla="*/ 179882 w 674557"/>
              <a:gd name="connsiteY6" fmla="*/ 134912 h 209863"/>
              <a:gd name="connsiteX7" fmla="*/ 89941 w 674557"/>
              <a:gd name="connsiteY7" fmla="*/ 179882 h 209863"/>
              <a:gd name="connsiteX8" fmla="*/ 0 w 674557"/>
              <a:gd name="connsiteY8" fmla="*/ 209863 h 209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4557" h="209863">
                <a:moveTo>
                  <a:pt x="674557" y="0"/>
                </a:moveTo>
                <a:cubicBezTo>
                  <a:pt x="579619" y="4997"/>
                  <a:pt x="484456" y="6755"/>
                  <a:pt x="389744" y="14991"/>
                </a:cubicBezTo>
                <a:cubicBezTo>
                  <a:pt x="369220" y="16776"/>
                  <a:pt x="348211" y="20768"/>
                  <a:pt x="329784" y="29981"/>
                </a:cubicBezTo>
                <a:cubicBezTo>
                  <a:pt x="317143" y="36301"/>
                  <a:pt x="310839" y="51132"/>
                  <a:pt x="299803" y="59961"/>
                </a:cubicBezTo>
                <a:cubicBezTo>
                  <a:pt x="285735" y="71215"/>
                  <a:pt x="268901" y="78687"/>
                  <a:pt x="254833" y="89941"/>
                </a:cubicBezTo>
                <a:cubicBezTo>
                  <a:pt x="243797" y="98770"/>
                  <a:pt x="236972" y="112651"/>
                  <a:pt x="224853" y="119922"/>
                </a:cubicBezTo>
                <a:cubicBezTo>
                  <a:pt x="211304" y="128052"/>
                  <a:pt x="194872" y="129915"/>
                  <a:pt x="179882" y="134912"/>
                </a:cubicBezTo>
                <a:cubicBezTo>
                  <a:pt x="135915" y="164223"/>
                  <a:pt x="139592" y="167469"/>
                  <a:pt x="89941" y="179882"/>
                </a:cubicBezTo>
                <a:cubicBezTo>
                  <a:pt x="2603" y="201717"/>
                  <a:pt x="34520" y="175343"/>
                  <a:pt x="0" y="209863"/>
                </a:cubicBezTo>
              </a:path>
            </a:pathLst>
          </a:cu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" name="Forme libre 112"/>
          <p:cNvSpPr/>
          <p:nvPr/>
        </p:nvSpPr>
        <p:spPr>
          <a:xfrm>
            <a:off x="3528079" y="3886339"/>
            <a:ext cx="452184" cy="835563"/>
          </a:xfrm>
          <a:custGeom>
            <a:avLst/>
            <a:gdLst>
              <a:gd name="connsiteX0" fmla="*/ 0 w 452184"/>
              <a:gd name="connsiteY0" fmla="*/ 11104 h 835563"/>
              <a:gd name="connsiteX1" fmla="*/ 59961 w 452184"/>
              <a:gd name="connsiteY1" fmla="*/ 71064 h 835563"/>
              <a:gd name="connsiteX2" fmla="*/ 179882 w 452184"/>
              <a:gd name="connsiteY2" fmla="*/ 175995 h 835563"/>
              <a:gd name="connsiteX3" fmla="*/ 254833 w 452184"/>
              <a:gd name="connsiteY3" fmla="*/ 220966 h 835563"/>
              <a:gd name="connsiteX4" fmla="*/ 329784 w 452184"/>
              <a:gd name="connsiteY4" fmla="*/ 280927 h 835563"/>
              <a:gd name="connsiteX5" fmla="*/ 389744 w 452184"/>
              <a:gd name="connsiteY5" fmla="*/ 370868 h 835563"/>
              <a:gd name="connsiteX6" fmla="*/ 419725 w 452184"/>
              <a:gd name="connsiteY6" fmla="*/ 610710 h 835563"/>
              <a:gd name="connsiteX7" fmla="*/ 434715 w 452184"/>
              <a:gd name="connsiteY7" fmla="*/ 655681 h 835563"/>
              <a:gd name="connsiteX8" fmla="*/ 449705 w 452184"/>
              <a:gd name="connsiteY8" fmla="*/ 835563 h 835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2184" h="835563">
                <a:moveTo>
                  <a:pt x="0" y="11104"/>
                </a:moveTo>
                <a:cubicBezTo>
                  <a:pt x="93273" y="42194"/>
                  <a:pt x="6663" y="0"/>
                  <a:pt x="59961" y="71064"/>
                </a:cubicBezTo>
                <a:cubicBezTo>
                  <a:pt x="129311" y="163530"/>
                  <a:pt x="114865" y="123981"/>
                  <a:pt x="179882" y="175995"/>
                </a:cubicBezTo>
                <a:cubicBezTo>
                  <a:pt x="238673" y="223028"/>
                  <a:pt x="176734" y="194934"/>
                  <a:pt x="254833" y="220966"/>
                </a:cubicBezTo>
                <a:cubicBezTo>
                  <a:pt x="284334" y="240634"/>
                  <a:pt x="308424" y="252447"/>
                  <a:pt x="329784" y="280927"/>
                </a:cubicBezTo>
                <a:cubicBezTo>
                  <a:pt x="351403" y="309752"/>
                  <a:pt x="389744" y="370868"/>
                  <a:pt x="389744" y="370868"/>
                </a:cubicBezTo>
                <a:cubicBezTo>
                  <a:pt x="394939" y="417624"/>
                  <a:pt x="409032" y="557245"/>
                  <a:pt x="419725" y="610710"/>
                </a:cubicBezTo>
                <a:cubicBezTo>
                  <a:pt x="422824" y="626204"/>
                  <a:pt x="429718" y="640691"/>
                  <a:pt x="434715" y="655681"/>
                </a:cubicBezTo>
                <a:cubicBezTo>
                  <a:pt x="452184" y="795435"/>
                  <a:pt x="449705" y="735317"/>
                  <a:pt x="449705" y="835563"/>
                </a:cubicBezTo>
              </a:path>
            </a:pathLst>
          </a:cu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4" name="Forme libre 113"/>
          <p:cNvSpPr/>
          <p:nvPr/>
        </p:nvSpPr>
        <p:spPr>
          <a:xfrm>
            <a:off x="3764389" y="3672590"/>
            <a:ext cx="857972" cy="989351"/>
          </a:xfrm>
          <a:custGeom>
            <a:avLst/>
            <a:gdLst>
              <a:gd name="connsiteX0" fmla="*/ 857972 w 857972"/>
              <a:gd name="connsiteY0" fmla="*/ 989351 h 989351"/>
              <a:gd name="connsiteX1" fmla="*/ 813002 w 857972"/>
              <a:gd name="connsiteY1" fmla="*/ 974361 h 989351"/>
              <a:gd name="connsiteX2" fmla="*/ 738051 w 857972"/>
              <a:gd name="connsiteY2" fmla="*/ 914400 h 989351"/>
              <a:gd name="connsiteX3" fmla="*/ 603139 w 857972"/>
              <a:gd name="connsiteY3" fmla="*/ 854440 h 989351"/>
              <a:gd name="connsiteX4" fmla="*/ 573159 w 857972"/>
              <a:gd name="connsiteY4" fmla="*/ 809469 h 989351"/>
              <a:gd name="connsiteX5" fmla="*/ 528188 w 857972"/>
              <a:gd name="connsiteY5" fmla="*/ 659567 h 989351"/>
              <a:gd name="connsiteX6" fmla="*/ 498208 w 857972"/>
              <a:gd name="connsiteY6" fmla="*/ 569626 h 989351"/>
              <a:gd name="connsiteX7" fmla="*/ 453238 w 857972"/>
              <a:gd name="connsiteY7" fmla="*/ 449705 h 989351"/>
              <a:gd name="connsiteX8" fmla="*/ 408267 w 857972"/>
              <a:gd name="connsiteY8" fmla="*/ 419725 h 989351"/>
              <a:gd name="connsiteX9" fmla="*/ 348307 w 857972"/>
              <a:gd name="connsiteY9" fmla="*/ 329784 h 989351"/>
              <a:gd name="connsiteX10" fmla="*/ 333316 w 857972"/>
              <a:gd name="connsiteY10" fmla="*/ 254833 h 989351"/>
              <a:gd name="connsiteX11" fmla="*/ 288346 w 857972"/>
              <a:gd name="connsiteY11" fmla="*/ 224853 h 989351"/>
              <a:gd name="connsiteX12" fmla="*/ 168425 w 857972"/>
              <a:gd name="connsiteY12" fmla="*/ 209862 h 989351"/>
              <a:gd name="connsiteX13" fmla="*/ 153434 w 857972"/>
              <a:gd name="connsiteY13" fmla="*/ 134912 h 989351"/>
              <a:gd name="connsiteX14" fmla="*/ 108464 w 857972"/>
              <a:gd name="connsiteY14" fmla="*/ 119921 h 989351"/>
              <a:gd name="connsiteX15" fmla="*/ 63493 w 857972"/>
              <a:gd name="connsiteY15" fmla="*/ 89941 h 989351"/>
              <a:gd name="connsiteX16" fmla="*/ 33513 w 857972"/>
              <a:gd name="connsiteY16" fmla="*/ 44971 h 989351"/>
              <a:gd name="connsiteX17" fmla="*/ 3533 w 857972"/>
              <a:gd name="connsiteY17" fmla="*/ 0 h 98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57972" h="989351">
                <a:moveTo>
                  <a:pt x="857972" y="989351"/>
                </a:moveTo>
                <a:cubicBezTo>
                  <a:pt x="842982" y="984354"/>
                  <a:pt x="826551" y="982491"/>
                  <a:pt x="813002" y="974361"/>
                </a:cubicBezTo>
                <a:cubicBezTo>
                  <a:pt x="724012" y="920967"/>
                  <a:pt x="853761" y="965826"/>
                  <a:pt x="738051" y="914400"/>
                </a:cubicBezTo>
                <a:cubicBezTo>
                  <a:pt x="577499" y="843044"/>
                  <a:pt x="704915" y="922289"/>
                  <a:pt x="603139" y="854440"/>
                </a:cubicBezTo>
                <a:cubicBezTo>
                  <a:pt x="593146" y="839450"/>
                  <a:pt x="580476" y="825932"/>
                  <a:pt x="573159" y="809469"/>
                </a:cubicBezTo>
                <a:cubicBezTo>
                  <a:pt x="540549" y="736096"/>
                  <a:pt x="548311" y="726643"/>
                  <a:pt x="528188" y="659567"/>
                </a:cubicBezTo>
                <a:cubicBezTo>
                  <a:pt x="519107" y="629298"/>
                  <a:pt x="504406" y="600614"/>
                  <a:pt x="498208" y="569626"/>
                </a:cubicBezTo>
                <a:cubicBezTo>
                  <a:pt x="487483" y="516002"/>
                  <a:pt x="491836" y="488303"/>
                  <a:pt x="453238" y="449705"/>
                </a:cubicBezTo>
                <a:cubicBezTo>
                  <a:pt x="440499" y="436966"/>
                  <a:pt x="423257" y="429718"/>
                  <a:pt x="408267" y="419725"/>
                </a:cubicBezTo>
                <a:cubicBezTo>
                  <a:pt x="388280" y="389745"/>
                  <a:pt x="355374" y="365116"/>
                  <a:pt x="348307" y="329784"/>
                </a:cubicBezTo>
                <a:cubicBezTo>
                  <a:pt x="343310" y="304800"/>
                  <a:pt x="345957" y="276954"/>
                  <a:pt x="333316" y="254833"/>
                </a:cubicBezTo>
                <a:cubicBezTo>
                  <a:pt x="324378" y="239191"/>
                  <a:pt x="305727" y="229593"/>
                  <a:pt x="288346" y="224853"/>
                </a:cubicBezTo>
                <a:cubicBezTo>
                  <a:pt x="249481" y="214253"/>
                  <a:pt x="208399" y="214859"/>
                  <a:pt x="168425" y="209862"/>
                </a:cubicBezTo>
                <a:cubicBezTo>
                  <a:pt x="163428" y="184879"/>
                  <a:pt x="167567" y="156111"/>
                  <a:pt x="153434" y="134912"/>
                </a:cubicBezTo>
                <a:cubicBezTo>
                  <a:pt x="144669" y="121765"/>
                  <a:pt x="122597" y="126987"/>
                  <a:pt x="108464" y="119921"/>
                </a:cubicBezTo>
                <a:cubicBezTo>
                  <a:pt x="92350" y="111864"/>
                  <a:pt x="78483" y="99934"/>
                  <a:pt x="63493" y="89941"/>
                </a:cubicBezTo>
                <a:cubicBezTo>
                  <a:pt x="53500" y="74951"/>
                  <a:pt x="44767" y="59039"/>
                  <a:pt x="33513" y="44971"/>
                </a:cubicBezTo>
                <a:cubicBezTo>
                  <a:pt x="0" y="3079"/>
                  <a:pt x="3533" y="32085"/>
                  <a:pt x="3533" y="0"/>
                </a:cubicBezTo>
              </a:path>
            </a:pathLst>
          </a:cu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" name="Forme libre 114"/>
          <p:cNvSpPr/>
          <p:nvPr/>
        </p:nvSpPr>
        <p:spPr>
          <a:xfrm>
            <a:off x="1351907" y="5441430"/>
            <a:ext cx="212461" cy="389744"/>
          </a:xfrm>
          <a:custGeom>
            <a:avLst/>
            <a:gdLst>
              <a:gd name="connsiteX0" fmla="*/ 17589 w 212461"/>
              <a:gd name="connsiteY0" fmla="*/ 389744 h 389744"/>
              <a:gd name="connsiteX1" fmla="*/ 2598 w 212461"/>
              <a:gd name="connsiteY1" fmla="*/ 344773 h 389744"/>
              <a:gd name="connsiteX2" fmla="*/ 32579 w 212461"/>
              <a:gd name="connsiteY2" fmla="*/ 299803 h 389744"/>
              <a:gd name="connsiteX3" fmla="*/ 47569 w 212461"/>
              <a:gd name="connsiteY3" fmla="*/ 254832 h 389744"/>
              <a:gd name="connsiteX4" fmla="*/ 107529 w 212461"/>
              <a:gd name="connsiteY4" fmla="*/ 179881 h 389744"/>
              <a:gd name="connsiteX5" fmla="*/ 137510 w 212461"/>
              <a:gd name="connsiteY5" fmla="*/ 89940 h 389744"/>
              <a:gd name="connsiteX6" fmla="*/ 152500 w 212461"/>
              <a:gd name="connsiteY6" fmla="*/ 44970 h 389744"/>
              <a:gd name="connsiteX7" fmla="*/ 212461 w 212461"/>
              <a:gd name="connsiteY7" fmla="*/ 0 h 389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2461" h="389744">
                <a:moveTo>
                  <a:pt x="17589" y="389744"/>
                </a:moveTo>
                <a:cubicBezTo>
                  <a:pt x="12592" y="374754"/>
                  <a:pt x="0" y="360359"/>
                  <a:pt x="2598" y="344773"/>
                </a:cubicBezTo>
                <a:cubicBezTo>
                  <a:pt x="5560" y="327002"/>
                  <a:pt x="24522" y="315917"/>
                  <a:pt x="32579" y="299803"/>
                </a:cubicBezTo>
                <a:cubicBezTo>
                  <a:pt x="39646" y="285670"/>
                  <a:pt x="40503" y="268965"/>
                  <a:pt x="47569" y="254832"/>
                </a:cubicBezTo>
                <a:cubicBezTo>
                  <a:pt x="66478" y="217014"/>
                  <a:pt x="79645" y="207766"/>
                  <a:pt x="107529" y="179881"/>
                </a:cubicBezTo>
                <a:lnTo>
                  <a:pt x="137510" y="89940"/>
                </a:lnTo>
                <a:cubicBezTo>
                  <a:pt x="142507" y="74950"/>
                  <a:pt x="137510" y="49967"/>
                  <a:pt x="152500" y="44970"/>
                </a:cubicBezTo>
                <a:cubicBezTo>
                  <a:pt x="208070" y="26447"/>
                  <a:pt x="190403" y="44113"/>
                  <a:pt x="212461" y="0"/>
                </a:cubicBezTo>
              </a:path>
            </a:pathLst>
          </a:cu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" name="Forme libre 115"/>
          <p:cNvSpPr/>
          <p:nvPr/>
        </p:nvSpPr>
        <p:spPr>
          <a:xfrm>
            <a:off x="1219594" y="4886793"/>
            <a:ext cx="149902" cy="899410"/>
          </a:xfrm>
          <a:custGeom>
            <a:avLst/>
            <a:gdLst>
              <a:gd name="connsiteX0" fmla="*/ 14990 w 149902"/>
              <a:gd name="connsiteY0" fmla="*/ 0 h 899410"/>
              <a:gd name="connsiteX1" fmla="*/ 29980 w 149902"/>
              <a:gd name="connsiteY1" fmla="*/ 59961 h 899410"/>
              <a:gd name="connsiteX2" fmla="*/ 0 w 149902"/>
              <a:gd name="connsiteY2" fmla="*/ 194873 h 899410"/>
              <a:gd name="connsiteX3" fmla="*/ 14990 w 149902"/>
              <a:gd name="connsiteY3" fmla="*/ 374755 h 899410"/>
              <a:gd name="connsiteX4" fmla="*/ 44970 w 149902"/>
              <a:gd name="connsiteY4" fmla="*/ 464696 h 899410"/>
              <a:gd name="connsiteX5" fmla="*/ 29980 w 149902"/>
              <a:gd name="connsiteY5" fmla="*/ 629587 h 899410"/>
              <a:gd name="connsiteX6" fmla="*/ 0 w 149902"/>
              <a:gd name="connsiteY6" fmla="*/ 719528 h 899410"/>
              <a:gd name="connsiteX7" fmla="*/ 14990 w 149902"/>
              <a:gd name="connsiteY7" fmla="*/ 779489 h 899410"/>
              <a:gd name="connsiteX8" fmla="*/ 59961 w 149902"/>
              <a:gd name="connsiteY8" fmla="*/ 809469 h 899410"/>
              <a:gd name="connsiteX9" fmla="*/ 134911 w 149902"/>
              <a:gd name="connsiteY9" fmla="*/ 854440 h 899410"/>
              <a:gd name="connsiteX10" fmla="*/ 149902 w 149902"/>
              <a:gd name="connsiteY10" fmla="*/ 899410 h 899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9902" h="899410">
                <a:moveTo>
                  <a:pt x="14990" y="0"/>
                </a:moveTo>
                <a:cubicBezTo>
                  <a:pt x="19987" y="19987"/>
                  <a:pt x="29980" y="39359"/>
                  <a:pt x="29980" y="59961"/>
                </a:cubicBezTo>
                <a:cubicBezTo>
                  <a:pt x="29980" y="112724"/>
                  <a:pt x="15458" y="148499"/>
                  <a:pt x="0" y="194873"/>
                </a:cubicBezTo>
                <a:cubicBezTo>
                  <a:pt x="4997" y="254834"/>
                  <a:pt x="5098" y="315405"/>
                  <a:pt x="14990" y="374755"/>
                </a:cubicBezTo>
                <a:cubicBezTo>
                  <a:pt x="20185" y="405927"/>
                  <a:pt x="44970" y="464696"/>
                  <a:pt x="44970" y="464696"/>
                </a:cubicBezTo>
                <a:cubicBezTo>
                  <a:pt x="39973" y="519660"/>
                  <a:pt x="39571" y="575236"/>
                  <a:pt x="29980" y="629587"/>
                </a:cubicBezTo>
                <a:cubicBezTo>
                  <a:pt x="24488" y="660708"/>
                  <a:pt x="0" y="719528"/>
                  <a:pt x="0" y="719528"/>
                </a:cubicBezTo>
                <a:cubicBezTo>
                  <a:pt x="4997" y="739515"/>
                  <a:pt x="3562" y="762347"/>
                  <a:pt x="14990" y="779489"/>
                </a:cubicBezTo>
                <a:cubicBezTo>
                  <a:pt x="24984" y="794479"/>
                  <a:pt x="45893" y="798214"/>
                  <a:pt x="59961" y="809469"/>
                </a:cubicBezTo>
                <a:cubicBezTo>
                  <a:pt x="118753" y="856503"/>
                  <a:pt x="56812" y="828407"/>
                  <a:pt x="134911" y="854440"/>
                </a:cubicBezTo>
                <a:lnTo>
                  <a:pt x="149902" y="899410"/>
                </a:lnTo>
              </a:path>
            </a:pathLst>
          </a:cu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Forme libre 116"/>
          <p:cNvSpPr/>
          <p:nvPr/>
        </p:nvSpPr>
        <p:spPr>
          <a:xfrm>
            <a:off x="200263" y="4194248"/>
            <a:ext cx="1064301" cy="1666906"/>
          </a:xfrm>
          <a:custGeom>
            <a:avLst/>
            <a:gdLst>
              <a:gd name="connsiteX0" fmla="*/ 1064301 w 1064301"/>
              <a:gd name="connsiteY0" fmla="*/ 1666906 h 1666906"/>
              <a:gd name="connsiteX1" fmla="*/ 1019331 w 1064301"/>
              <a:gd name="connsiteY1" fmla="*/ 1636926 h 1666906"/>
              <a:gd name="connsiteX2" fmla="*/ 929390 w 1064301"/>
              <a:gd name="connsiteY2" fmla="*/ 1546985 h 1666906"/>
              <a:gd name="connsiteX3" fmla="*/ 914400 w 1064301"/>
              <a:gd name="connsiteY3" fmla="*/ 1502014 h 1666906"/>
              <a:gd name="connsiteX4" fmla="*/ 854439 w 1064301"/>
              <a:gd name="connsiteY4" fmla="*/ 1412073 h 1666906"/>
              <a:gd name="connsiteX5" fmla="*/ 809469 w 1064301"/>
              <a:gd name="connsiteY5" fmla="*/ 1067300 h 1666906"/>
              <a:gd name="connsiteX6" fmla="*/ 779488 w 1064301"/>
              <a:gd name="connsiteY6" fmla="*/ 1037319 h 1666906"/>
              <a:gd name="connsiteX7" fmla="*/ 749508 w 1064301"/>
              <a:gd name="connsiteY7" fmla="*/ 947378 h 1666906"/>
              <a:gd name="connsiteX8" fmla="*/ 659567 w 1064301"/>
              <a:gd name="connsiteY8" fmla="*/ 917398 h 1666906"/>
              <a:gd name="connsiteX9" fmla="*/ 614596 w 1064301"/>
              <a:gd name="connsiteY9" fmla="*/ 902408 h 1666906"/>
              <a:gd name="connsiteX10" fmla="*/ 539646 w 1064301"/>
              <a:gd name="connsiteY10" fmla="*/ 857437 h 1666906"/>
              <a:gd name="connsiteX11" fmla="*/ 434714 w 1064301"/>
              <a:gd name="connsiteY11" fmla="*/ 812467 h 1666906"/>
              <a:gd name="connsiteX12" fmla="*/ 404734 w 1064301"/>
              <a:gd name="connsiteY12" fmla="*/ 782486 h 1666906"/>
              <a:gd name="connsiteX13" fmla="*/ 389744 w 1064301"/>
              <a:gd name="connsiteY13" fmla="*/ 737516 h 1666906"/>
              <a:gd name="connsiteX14" fmla="*/ 359764 w 1064301"/>
              <a:gd name="connsiteY14" fmla="*/ 692545 h 1666906"/>
              <a:gd name="connsiteX15" fmla="*/ 344773 w 1064301"/>
              <a:gd name="connsiteY15" fmla="*/ 632585 h 1666906"/>
              <a:gd name="connsiteX16" fmla="*/ 314793 w 1064301"/>
              <a:gd name="connsiteY16" fmla="*/ 527654 h 1666906"/>
              <a:gd name="connsiteX17" fmla="*/ 299803 w 1064301"/>
              <a:gd name="connsiteY17" fmla="*/ 437713 h 1666906"/>
              <a:gd name="connsiteX18" fmla="*/ 284813 w 1064301"/>
              <a:gd name="connsiteY18" fmla="*/ 227850 h 1666906"/>
              <a:gd name="connsiteX19" fmla="*/ 239842 w 1064301"/>
              <a:gd name="connsiteY19" fmla="*/ 197870 h 1666906"/>
              <a:gd name="connsiteX20" fmla="*/ 134911 w 1064301"/>
              <a:gd name="connsiteY20" fmla="*/ 137909 h 1666906"/>
              <a:gd name="connsiteX21" fmla="*/ 89941 w 1064301"/>
              <a:gd name="connsiteY21" fmla="*/ 92939 h 1666906"/>
              <a:gd name="connsiteX22" fmla="*/ 14990 w 1064301"/>
              <a:gd name="connsiteY22" fmla="*/ 2998 h 1666906"/>
              <a:gd name="connsiteX23" fmla="*/ 0 w 1064301"/>
              <a:gd name="connsiteY23" fmla="*/ 2998 h 1666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64301" h="1666906">
                <a:moveTo>
                  <a:pt x="1064301" y="1666906"/>
                </a:moveTo>
                <a:cubicBezTo>
                  <a:pt x="1049311" y="1656913"/>
                  <a:pt x="1032070" y="1649665"/>
                  <a:pt x="1019331" y="1636926"/>
                </a:cubicBezTo>
                <a:cubicBezTo>
                  <a:pt x="907771" y="1525366"/>
                  <a:pt x="1035370" y="1617638"/>
                  <a:pt x="929390" y="1546985"/>
                </a:cubicBezTo>
                <a:cubicBezTo>
                  <a:pt x="924393" y="1531995"/>
                  <a:pt x="922074" y="1515827"/>
                  <a:pt x="914400" y="1502014"/>
                </a:cubicBezTo>
                <a:cubicBezTo>
                  <a:pt x="896901" y="1470516"/>
                  <a:pt x="854439" y="1412073"/>
                  <a:pt x="854439" y="1412073"/>
                </a:cubicBezTo>
                <a:cubicBezTo>
                  <a:pt x="844880" y="1220884"/>
                  <a:pt x="893812" y="1172728"/>
                  <a:pt x="809469" y="1067300"/>
                </a:cubicBezTo>
                <a:cubicBezTo>
                  <a:pt x="800640" y="1056264"/>
                  <a:pt x="789482" y="1047313"/>
                  <a:pt x="779488" y="1037319"/>
                </a:cubicBezTo>
                <a:cubicBezTo>
                  <a:pt x="769495" y="1007339"/>
                  <a:pt x="779488" y="957371"/>
                  <a:pt x="749508" y="947378"/>
                </a:cubicBezTo>
                <a:lnTo>
                  <a:pt x="659567" y="917398"/>
                </a:lnTo>
                <a:lnTo>
                  <a:pt x="614596" y="902408"/>
                </a:lnTo>
                <a:cubicBezTo>
                  <a:pt x="564742" y="852552"/>
                  <a:pt x="607752" y="886625"/>
                  <a:pt x="539646" y="857437"/>
                </a:cubicBezTo>
                <a:cubicBezTo>
                  <a:pt x="409987" y="801869"/>
                  <a:pt x="540175" y="847620"/>
                  <a:pt x="434714" y="812467"/>
                </a:cubicBezTo>
                <a:cubicBezTo>
                  <a:pt x="424721" y="802473"/>
                  <a:pt x="412005" y="794605"/>
                  <a:pt x="404734" y="782486"/>
                </a:cubicBezTo>
                <a:cubicBezTo>
                  <a:pt x="396605" y="768937"/>
                  <a:pt x="396810" y="751649"/>
                  <a:pt x="389744" y="737516"/>
                </a:cubicBezTo>
                <a:cubicBezTo>
                  <a:pt x="381687" y="721402"/>
                  <a:pt x="369757" y="707535"/>
                  <a:pt x="359764" y="692545"/>
                </a:cubicBezTo>
                <a:cubicBezTo>
                  <a:pt x="354767" y="672558"/>
                  <a:pt x="350433" y="652394"/>
                  <a:pt x="344773" y="632585"/>
                </a:cubicBezTo>
                <a:cubicBezTo>
                  <a:pt x="325727" y="565924"/>
                  <a:pt x="330410" y="605741"/>
                  <a:pt x="314793" y="527654"/>
                </a:cubicBezTo>
                <a:cubicBezTo>
                  <a:pt x="308832" y="497850"/>
                  <a:pt x="304800" y="467693"/>
                  <a:pt x="299803" y="437713"/>
                </a:cubicBezTo>
                <a:cubicBezTo>
                  <a:pt x="294806" y="367759"/>
                  <a:pt x="301823" y="295889"/>
                  <a:pt x="284813" y="227850"/>
                </a:cubicBezTo>
                <a:cubicBezTo>
                  <a:pt x="280443" y="210372"/>
                  <a:pt x="254502" y="208342"/>
                  <a:pt x="239842" y="197870"/>
                </a:cubicBezTo>
                <a:cubicBezTo>
                  <a:pt x="160433" y="141150"/>
                  <a:pt x="207889" y="162236"/>
                  <a:pt x="134911" y="137909"/>
                </a:cubicBezTo>
                <a:cubicBezTo>
                  <a:pt x="119921" y="122919"/>
                  <a:pt x="103512" y="109225"/>
                  <a:pt x="89941" y="92939"/>
                </a:cubicBezTo>
                <a:cubicBezTo>
                  <a:pt x="47622" y="42157"/>
                  <a:pt x="73380" y="46790"/>
                  <a:pt x="14990" y="2998"/>
                </a:cubicBezTo>
                <a:cubicBezTo>
                  <a:pt x="10993" y="0"/>
                  <a:pt x="4997" y="2998"/>
                  <a:pt x="0" y="2998"/>
                </a:cubicBezTo>
              </a:path>
            </a:pathLst>
          </a:cu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Forme libre 117"/>
          <p:cNvSpPr/>
          <p:nvPr/>
        </p:nvSpPr>
        <p:spPr>
          <a:xfrm>
            <a:off x="-309403" y="4811843"/>
            <a:ext cx="1409076" cy="839449"/>
          </a:xfrm>
          <a:custGeom>
            <a:avLst/>
            <a:gdLst>
              <a:gd name="connsiteX0" fmla="*/ 0 w 1409076"/>
              <a:gd name="connsiteY0" fmla="*/ 0 h 839449"/>
              <a:gd name="connsiteX1" fmla="*/ 74951 w 1409076"/>
              <a:gd name="connsiteY1" fmla="*/ 14990 h 839449"/>
              <a:gd name="connsiteX2" fmla="*/ 194872 w 1409076"/>
              <a:gd name="connsiteY2" fmla="*/ 44970 h 839449"/>
              <a:gd name="connsiteX3" fmla="*/ 239843 w 1409076"/>
              <a:gd name="connsiteY3" fmla="*/ 74950 h 839449"/>
              <a:gd name="connsiteX4" fmla="*/ 284813 w 1409076"/>
              <a:gd name="connsiteY4" fmla="*/ 89941 h 839449"/>
              <a:gd name="connsiteX5" fmla="*/ 314794 w 1409076"/>
              <a:gd name="connsiteY5" fmla="*/ 119921 h 839449"/>
              <a:gd name="connsiteX6" fmla="*/ 419725 w 1409076"/>
              <a:gd name="connsiteY6" fmla="*/ 134911 h 839449"/>
              <a:gd name="connsiteX7" fmla="*/ 689548 w 1409076"/>
              <a:gd name="connsiteY7" fmla="*/ 224852 h 839449"/>
              <a:gd name="connsiteX8" fmla="*/ 779489 w 1409076"/>
              <a:gd name="connsiteY8" fmla="*/ 254832 h 839449"/>
              <a:gd name="connsiteX9" fmla="*/ 824459 w 1409076"/>
              <a:gd name="connsiteY9" fmla="*/ 269823 h 839449"/>
              <a:gd name="connsiteX10" fmla="*/ 854439 w 1409076"/>
              <a:gd name="connsiteY10" fmla="*/ 614596 h 839449"/>
              <a:gd name="connsiteX11" fmla="*/ 884420 w 1409076"/>
              <a:gd name="connsiteY11" fmla="*/ 644577 h 839449"/>
              <a:gd name="connsiteX12" fmla="*/ 974361 w 1409076"/>
              <a:gd name="connsiteY12" fmla="*/ 674557 h 839449"/>
              <a:gd name="connsiteX13" fmla="*/ 1094282 w 1409076"/>
              <a:gd name="connsiteY13" fmla="*/ 704537 h 839449"/>
              <a:gd name="connsiteX14" fmla="*/ 1214203 w 1409076"/>
              <a:gd name="connsiteY14" fmla="*/ 749508 h 839449"/>
              <a:gd name="connsiteX15" fmla="*/ 1259174 w 1409076"/>
              <a:gd name="connsiteY15" fmla="*/ 779488 h 839449"/>
              <a:gd name="connsiteX16" fmla="*/ 1349115 w 1409076"/>
              <a:gd name="connsiteY16" fmla="*/ 809468 h 839449"/>
              <a:gd name="connsiteX17" fmla="*/ 1409076 w 1409076"/>
              <a:gd name="connsiteY17" fmla="*/ 839449 h 839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09076" h="839449">
                <a:moveTo>
                  <a:pt x="0" y="0"/>
                </a:moveTo>
                <a:cubicBezTo>
                  <a:pt x="24984" y="4997"/>
                  <a:pt x="50125" y="9261"/>
                  <a:pt x="74951" y="14990"/>
                </a:cubicBezTo>
                <a:cubicBezTo>
                  <a:pt x="115100" y="24255"/>
                  <a:pt x="194872" y="44970"/>
                  <a:pt x="194872" y="44970"/>
                </a:cubicBezTo>
                <a:cubicBezTo>
                  <a:pt x="209862" y="54963"/>
                  <a:pt x="223729" y="66893"/>
                  <a:pt x="239843" y="74950"/>
                </a:cubicBezTo>
                <a:cubicBezTo>
                  <a:pt x="253976" y="82016"/>
                  <a:pt x="271264" y="81811"/>
                  <a:pt x="284813" y="89941"/>
                </a:cubicBezTo>
                <a:cubicBezTo>
                  <a:pt x="296932" y="97212"/>
                  <a:pt x="301386" y="115452"/>
                  <a:pt x="314794" y="119921"/>
                </a:cubicBezTo>
                <a:cubicBezTo>
                  <a:pt x="348313" y="131094"/>
                  <a:pt x="384748" y="129914"/>
                  <a:pt x="419725" y="134911"/>
                </a:cubicBezTo>
                <a:lnTo>
                  <a:pt x="689548" y="224852"/>
                </a:lnTo>
                <a:lnTo>
                  <a:pt x="779489" y="254832"/>
                </a:lnTo>
                <a:lnTo>
                  <a:pt x="824459" y="269823"/>
                </a:lnTo>
                <a:cubicBezTo>
                  <a:pt x="878374" y="431569"/>
                  <a:pt x="792535" y="160636"/>
                  <a:pt x="854439" y="614596"/>
                </a:cubicBezTo>
                <a:cubicBezTo>
                  <a:pt x="856349" y="628600"/>
                  <a:pt x="871779" y="638256"/>
                  <a:pt x="884420" y="644577"/>
                </a:cubicBezTo>
                <a:cubicBezTo>
                  <a:pt x="912686" y="658710"/>
                  <a:pt x="943373" y="668359"/>
                  <a:pt x="974361" y="674557"/>
                </a:cubicBezTo>
                <a:cubicBezTo>
                  <a:pt x="1018352" y="683355"/>
                  <a:pt x="1053950" y="687252"/>
                  <a:pt x="1094282" y="704537"/>
                </a:cubicBezTo>
                <a:cubicBezTo>
                  <a:pt x="1204025" y="751570"/>
                  <a:pt x="1103656" y="721871"/>
                  <a:pt x="1214203" y="749508"/>
                </a:cubicBezTo>
                <a:cubicBezTo>
                  <a:pt x="1229193" y="759501"/>
                  <a:pt x="1242711" y="772171"/>
                  <a:pt x="1259174" y="779488"/>
                </a:cubicBezTo>
                <a:cubicBezTo>
                  <a:pt x="1288052" y="792323"/>
                  <a:pt x="1319135" y="799474"/>
                  <a:pt x="1349115" y="809468"/>
                </a:cubicBezTo>
                <a:cubicBezTo>
                  <a:pt x="1400788" y="826692"/>
                  <a:pt x="1382912" y="813287"/>
                  <a:pt x="1409076" y="839449"/>
                </a:cubicBezTo>
              </a:path>
            </a:pathLst>
          </a:cu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9" name="Forme libre 118"/>
          <p:cNvSpPr/>
          <p:nvPr/>
        </p:nvSpPr>
        <p:spPr>
          <a:xfrm>
            <a:off x="5566741" y="4407108"/>
            <a:ext cx="899410" cy="2698230"/>
          </a:xfrm>
          <a:custGeom>
            <a:avLst/>
            <a:gdLst>
              <a:gd name="connsiteX0" fmla="*/ 869430 w 899410"/>
              <a:gd name="connsiteY0" fmla="*/ 0 h 2698230"/>
              <a:gd name="connsiteX1" fmla="*/ 884420 w 899410"/>
              <a:gd name="connsiteY1" fmla="*/ 134912 h 2698230"/>
              <a:gd name="connsiteX2" fmla="*/ 899410 w 899410"/>
              <a:gd name="connsiteY2" fmla="*/ 239843 h 2698230"/>
              <a:gd name="connsiteX3" fmla="*/ 869430 w 899410"/>
              <a:gd name="connsiteY3" fmla="*/ 479685 h 2698230"/>
              <a:gd name="connsiteX4" fmla="*/ 839450 w 899410"/>
              <a:gd name="connsiteY4" fmla="*/ 569626 h 2698230"/>
              <a:gd name="connsiteX5" fmla="*/ 824459 w 899410"/>
              <a:gd name="connsiteY5" fmla="*/ 659567 h 2698230"/>
              <a:gd name="connsiteX6" fmla="*/ 809469 w 899410"/>
              <a:gd name="connsiteY6" fmla="*/ 779489 h 2698230"/>
              <a:gd name="connsiteX7" fmla="*/ 794479 w 899410"/>
              <a:gd name="connsiteY7" fmla="*/ 854440 h 2698230"/>
              <a:gd name="connsiteX8" fmla="*/ 764499 w 899410"/>
              <a:gd name="connsiteY8" fmla="*/ 959371 h 2698230"/>
              <a:gd name="connsiteX9" fmla="*/ 749509 w 899410"/>
              <a:gd name="connsiteY9" fmla="*/ 1064302 h 2698230"/>
              <a:gd name="connsiteX10" fmla="*/ 764499 w 899410"/>
              <a:gd name="connsiteY10" fmla="*/ 1409076 h 2698230"/>
              <a:gd name="connsiteX11" fmla="*/ 779489 w 899410"/>
              <a:gd name="connsiteY11" fmla="*/ 1469036 h 2698230"/>
              <a:gd name="connsiteX12" fmla="*/ 734518 w 899410"/>
              <a:gd name="connsiteY12" fmla="*/ 1753849 h 2698230"/>
              <a:gd name="connsiteX13" fmla="*/ 659568 w 899410"/>
              <a:gd name="connsiteY13" fmla="*/ 1888761 h 2698230"/>
              <a:gd name="connsiteX14" fmla="*/ 599607 w 899410"/>
              <a:gd name="connsiteY14" fmla="*/ 1948722 h 2698230"/>
              <a:gd name="connsiteX15" fmla="*/ 509666 w 899410"/>
              <a:gd name="connsiteY15" fmla="*/ 2008682 h 2698230"/>
              <a:gd name="connsiteX16" fmla="*/ 419725 w 899410"/>
              <a:gd name="connsiteY16" fmla="*/ 2038662 h 2698230"/>
              <a:gd name="connsiteX17" fmla="*/ 374755 w 899410"/>
              <a:gd name="connsiteY17" fmla="*/ 2053653 h 2698230"/>
              <a:gd name="connsiteX18" fmla="*/ 314794 w 899410"/>
              <a:gd name="connsiteY18" fmla="*/ 2068643 h 2698230"/>
              <a:gd name="connsiteX19" fmla="*/ 224853 w 899410"/>
              <a:gd name="connsiteY19" fmla="*/ 2098623 h 2698230"/>
              <a:gd name="connsiteX20" fmla="*/ 179882 w 899410"/>
              <a:gd name="connsiteY20" fmla="*/ 2143594 h 2698230"/>
              <a:gd name="connsiteX21" fmla="*/ 164892 w 899410"/>
              <a:gd name="connsiteY21" fmla="*/ 2203554 h 2698230"/>
              <a:gd name="connsiteX22" fmla="*/ 149902 w 899410"/>
              <a:gd name="connsiteY22" fmla="*/ 2248525 h 2698230"/>
              <a:gd name="connsiteX23" fmla="*/ 119922 w 899410"/>
              <a:gd name="connsiteY23" fmla="*/ 2368446 h 2698230"/>
              <a:gd name="connsiteX24" fmla="*/ 89941 w 899410"/>
              <a:gd name="connsiteY24" fmla="*/ 2458387 h 2698230"/>
              <a:gd name="connsiteX25" fmla="*/ 74951 w 899410"/>
              <a:gd name="connsiteY25" fmla="*/ 2503358 h 2698230"/>
              <a:gd name="connsiteX26" fmla="*/ 44971 w 899410"/>
              <a:gd name="connsiteY26" fmla="*/ 2563318 h 2698230"/>
              <a:gd name="connsiteX27" fmla="*/ 14991 w 899410"/>
              <a:gd name="connsiteY27" fmla="*/ 2668249 h 2698230"/>
              <a:gd name="connsiteX28" fmla="*/ 0 w 899410"/>
              <a:gd name="connsiteY28" fmla="*/ 2698230 h 2698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99410" h="2698230">
                <a:moveTo>
                  <a:pt x="869430" y="0"/>
                </a:moveTo>
                <a:cubicBezTo>
                  <a:pt x="874427" y="44971"/>
                  <a:pt x="878808" y="90014"/>
                  <a:pt x="884420" y="134912"/>
                </a:cubicBezTo>
                <a:cubicBezTo>
                  <a:pt x="888802" y="169971"/>
                  <a:pt x="899410" y="204511"/>
                  <a:pt x="899410" y="239843"/>
                </a:cubicBezTo>
                <a:cubicBezTo>
                  <a:pt x="899410" y="292131"/>
                  <a:pt x="887259" y="414312"/>
                  <a:pt x="869430" y="479685"/>
                </a:cubicBezTo>
                <a:cubicBezTo>
                  <a:pt x="861115" y="510173"/>
                  <a:pt x="844646" y="538454"/>
                  <a:pt x="839450" y="569626"/>
                </a:cubicBezTo>
                <a:cubicBezTo>
                  <a:pt x="834453" y="599606"/>
                  <a:pt x="828757" y="629479"/>
                  <a:pt x="824459" y="659567"/>
                </a:cubicBezTo>
                <a:cubicBezTo>
                  <a:pt x="818762" y="699447"/>
                  <a:pt x="815595" y="739672"/>
                  <a:pt x="809469" y="779489"/>
                </a:cubicBezTo>
                <a:cubicBezTo>
                  <a:pt x="805595" y="804671"/>
                  <a:pt x="800658" y="829722"/>
                  <a:pt x="794479" y="854440"/>
                </a:cubicBezTo>
                <a:cubicBezTo>
                  <a:pt x="773073" y="940066"/>
                  <a:pt x="783193" y="856555"/>
                  <a:pt x="764499" y="959371"/>
                </a:cubicBezTo>
                <a:cubicBezTo>
                  <a:pt x="758179" y="994133"/>
                  <a:pt x="754506" y="1029325"/>
                  <a:pt x="749509" y="1064302"/>
                </a:cubicBezTo>
                <a:cubicBezTo>
                  <a:pt x="754506" y="1179227"/>
                  <a:pt x="756001" y="1294357"/>
                  <a:pt x="764499" y="1409076"/>
                </a:cubicBezTo>
                <a:cubicBezTo>
                  <a:pt x="766021" y="1429621"/>
                  <a:pt x="779489" y="1448434"/>
                  <a:pt x="779489" y="1469036"/>
                </a:cubicBezTo>
                <a:cubicBezTo>
                  <a:pt x="779489" y="1643181"/>
                  <a:pt x="776654" y="1627441"/>
                  <a:pt x="734518" y="1753849"/>
                </a:cubicBezTo>
                <a:cubicBezTo>
                  <a:pt x="715668" y="1810399"/>
                  <a:pt x="711114" y="1837215"/>
                  <a:pt x="659568" y="1888761"/>
                </a:cubicBezTo>
                <a:cubicBezTo>
                  <a:pt x="639581" y="1908748"/>
                  <a:pt x="623126" y="1933043"/>
                  <a:pt x="599607" y="1948722"/>
                </a:cubicBezTo>
                <a:cubicBezTo>
                  <a:pt x="569627" y="1968709"/>
                  <a:pt x="543849" y="1997288"/>
                  <a:pt x="509666" y="2008682"/>
                </a:cubicBezTo>
                <a:lnTo>
                  <a:pt x="419725" y="2038662"/>
                </a:lnTo>
                <a:cubicBezTo>
                  <a:pt x="404735" y="2043659"/>
                  <a:pt x="390084" y="2049821"/>
                  <a:pt x="374755" y="2053653"/>
                </a:cubicBezTo>
                <a:cubicBezTo>
                  <a:pt x="354768" y="2058650"/>
                  <a:pt x="334527" y="2062723"/>
                  <a:pt x="314794" y="2068643"/>
                </a:cubicBezTo>
                <a:cubicBezTo>
                  <a:pt x="284525" y="2077724"/>
                  <a:pt x="224853" y="2098623"/>
                  <a:pt x="224853" y="2098623"/>
                </a:cubicBezTo>
                <a:cubicBezTo>
                  <a:pt x="209863" y="2113613"/>
                  <a:pt x="190400" y="2125188"/>
                  <a:pt x="179882" y="2143594"/>
                </a:cubicBezTo>
                <a:cubicBezTo>
                  <a:pt x="169661" y="2161481"/>
                  <a:pt x="170552" y="2183745"/>
                  <a:pt x="164892" y="2203554"/>
                </a:cubicBezTo>
                <a:cubicBezTo>
                  <a:pt x="160551" y="2218747"/>
                  <a:pt x="154060" y="2233281"/>
                  <a:pt x="149902" y="2248525"/>
                </a:cubicBezTo>
                <a:cubicBezTo>
                  <a:pt x="139061" y="2288277"/>
                  <a:pt x="132952" y="2329357"/>
                  <a:pt x="119922" y="2368446"/>
                </a:cubicBezTo>
                <a:lnTo>
                  <a:pt x="89941" y="2458387"/>
                </a:lnTo>
                <a:cubicBezTo>
                  <a:pt x="84944" y="2473377"/>
                  <a:pt x="82017" y="2489225"/>
                  <a:pt x="74951" y="2503358"/>
                </a:cubicBezTo>
                <a:lnTo>
                  <a:pt x="44971" y="2563318"/>
                </a:lnTo>
                <a:cubicBezTo>
                  <a:pt x="35495" y="2601221"/>
                  <a:pt x="29327" y="2632409"/>
                  <a:pt x="14991" y="2668249"/>
                </a:cubicBezTo>
                <a:cubicBezTo>
                  <a:pt x="10841" y="2678623"/>
                  <a:pt x="4997" y="2688236"/>
                  <a:pt x="0" y="2698230"/>
                </a:cubicBezTo>
              </a:path>
            </a:pathLst>
          </a:custGeom>
          <a:ln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0" name="Forme libre 119"/>
          <p:cNvSpPr/>
          <p:nvPr/>
        </p:nvSpPr>
        <p:spPr>
          <a:xfrm>
            <a:off x="6346230" y="4661941"/>
            <a:ext cx="495960" cy="1394085"/>
          </a:xfrm>
          <a:custGeom>
            <a:avLst/>
            <a:gdLst>
              <a:gd name="connsiteX0" fmla="*/ 479685 w 495960"/>
              <a:gd name="connsiteY0" fmla="*/ 0 h 1394085"/>
              <a:gd name="connsiteX1" fmla="*/ 494675 w 495960"/>
              <a:gd name="connsiteY1" fmla="*/ 59961 h 1394085"/>
              <a:gd name="connsiteX2" fmla="*/ 449705 w 495960"/>
              <a:gd name="connsiteY2" fmla="*/ 299803 h 1394085"/>
              <a:gd name="connsiteX3" fmla="*/ 434715 w 495960"/>
              <a:gd name="connsiteY3" fmla="*/ 344774 h 1394085"/>
              <a:gd name="connsiteX4" fmla="*/ 404734 w 495960"/>
              <a:gd name="connsiteY4" fmla="*/ 509666 h 1394085"/>
              <a:gd name="connsiteX5" fmla="*/ 374754 w 495960"/>
              <a:gd name="connsiteY5" fmla="*/ 554636 h 1394085"/>
              <a:gd name="connsiteX6" fmla="*/ 329784 w 495960"/>
              <a:gd name="connsiteY6" fmla="*/ 659567 h 1394085"/>
              <a:gd name="connsiteX7" fmla="*/ 299803 w 495960"/>
              <a:gd name="connsiteY7" fmla="*/ 764498 h 1394085"/>
              <a:gd name="connsiteX8" fmla="*/ 269823 w 495960"/>
              <a:gd name="connsiteY8" fmla="*/ 944380 h 1394085"/>
              <a:gd name="connsiteX9" fmla="*/ 254833 w 495960"/>
              <a:gd name="connsiteY9" fmla="*/ 989351 h 1394085"/>
              <a:gd name="connsiteX10" fmla="*/ 194872 w 495960"/>
              <a:gd name="connsiteY10" fmla="*/ 1064302 h 1394085"/>
              <a:gd name="connsiteX11" fmla="*/ 179882 w 495960"/>
              <a:gd name="connsiteY11" fmla="*/ 1124262 h 1394085"/>
              <a:gd name="connsiteX12" fmla="*/ 149902 w 495960"/>
              <a:gd name="connsiteY12" fmla="*/ 1154243 h 1394085"/>
              <a:gd name="connsiteX13" fmla="*/ 104931 w 495960"/>
              <a:gd name="connsiteY13" fmla="*/ 1244184 h 1394085"/>
              <a:gd name="connsiteX14" fmla="*/ 59961 w 495960"/>
              <a:gd name="connsiteY14" fmla="*/ 1334125 h 1394085"/>
              <a:gd name="connsiteX15" fmla="*/ 44970 w 495960"/>
              <a:gd name="connsiteY15" fmla="*/ 1379095 h 1394085"/>
              <a:gd name="connsiteX16" fmla="*/ 0 w 495960"/>
              <a:gd name="connsiteY16" fmla="*/ 1394085 h 1394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95960" h="1394085">
                <a:moveTo>
                  <a:pt x="479685" y="0"/>
                </a:moveTo>
                <a:cubicBezTo>
                  <a:pt x="484682" y="19987"/>
                  <a:pt x="495960" y="39399"/>
                  <a:pt x="494675" y="59961"/>
                </a:cubicBezTo>
                <a:cubicBezTo>
                  <a:pt x="491511" y="110592"/>
                  <a:pt x="469202" y="231562"/>
                  <a:pt x="449705" y="299803"/>
                </a:cubicBezTo>
                <a:cubicBezTo>
                  <a:pt x="445364" y="314996"/>
                  <a:pt x="439712" y="329784"/>
                  <a:pt x="434715" y="344774"/>
                </a:cubicBezTo>
                <a:cubicBezTo>
                  <a:pt x="429547" y="386121"/>
                  <a:pt x="427843" y="463448"/>
                  <a:pt x="404734" y="509666"/>
                </a:cubicBezTo>
                <a:cubicBezTo>
                  <a:pt x="396677" y="525780"/>
                  <a:pt x="384747" y="539646"/>
                  <a:pt x="374754" y="554636"/>
                </a:cubicBezTo>
                <a:cubicBezTo>
                  <a:pt x="339603" y="660092"/>
                  <a:pt x="385349" y="529916"/>
                  <a:pt x="329784" y="659567"/>
                </a:cubicBezTo>
                <a:cubicBezTo>
                  <a:pt x="316879" y="689679"/>
                  <a:pt x="307411" y="734064"/>
                  <a:pt x="299803" y="764498"/>
                </a:cubicBezTo>
                <a:cubicBezTo>
                  <a:pt x="287637" y="861828"/>
                  <a:pt x="291833" y="867346"/>
                  <a:pt x="269823" y="944380"/>
                </a:cubicBezTo>
                <a:cubicBezTo>
                  <a:pt x="265482" y="959573"/>
                  <a:pt x="261900" y="975218"/>
                  <a:pt x="254833" y="989351"/>
                </a:cubicBezTo>
                <a:cubicBezTo>
                  <a:pt x="235925" y="1027167"/>
                  <a:pt x="222755" y="1036418"/>
                  <a:pt x="194872" y="1064302"/>
                </a:cubicBezTo>
                <a:cubicBezTo>
                  <a:pt x="189875" y="1084289"/>
                  <a:pt x="189095" y="1105835"/>
                  <a:pt x="179882" y="1124262"/>
                </a:cubicBezTo>
                <a:cubicBezTo>
                  <a:pt x="173562" y="1136903"/>
                  <a:pt x="156223" y="1141602"/>
                  <a:pt x="149902" y="1154243"/>
                </a:cubicBezTo>
                <a:cubicBezTo>
                  <a:pt x="94648" y="1264751"/>
                  <a:pt x="174748" y="1174365"/>
                  <a:pt x="104931" y="1244184"/>
                </a:cubicBezTo>
                <a:cubicBezTo>
                  <a:pt x="67961" y="1392063"/>
                  <a:pt x="117235" y="1238669"/>
                  <a:pt x="59961" y="1334125"/>
                </a:cubicBezTo>
                <a:cubicBezTo>
                  <a:pt x="51831" y="1347674"/>
                  <a:pt x="56143" y="1367922"/>
                  <a:pt x="44970" y="1379095"/>
                </a:cubicBezTo>
                <a:cubicBezTo>
                  <a:pt x="33797" y="1390268"/>
                  <a:pt x="0" y="1394085"/>
                  <a:pt x="0" y="1394085"/>
                </a:cubicBezTo>
              </a:path>
            </a:pathLst>
          </a:cu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1" name="Forme libre 120"/>
          <p:cNvSpPr/>
          <p:nvPr/>
        </p:nvSpPr>
        <p:spPr>
          <a:xfrm>
            <a:off x="6496132" y="5081666"/>
            <a:ext cx="809468" cy="764498"/>
          </a:xfrm>
          <a:custGeom>
            <a:avLst/>
            <a:gdLst>
              <a:gd name="connsiteX0" fmla="*/ 809468 w 809468"/>
              <a:gd name="connsiteY0" fmla="*/ 0 h 764498"/>
              <a:gd name="connsiteX1" fmla="*/ 779488 w 809468"/>
              <a:gd name="connsiteY1" fmla="*/ 44970 h 764498"/>
              <a:gd name="connsiteX2" fmla="*/ 614596 w 809468"/>
              <a:gd name="connsiteY2" fmla="*/ 149901 h 764498"/>
              <a:gd name="connsiteX3" fmla="*/ 584616 w 809468"/>
              <a:gd name="connsiteY3" fmla="*/ 179882 h 764498"/>
              <a:gd name="connsiteX4" fmla="*/ 539645 w 809468"/>
              <a:gd name="connsiteY4" fmla="*/ 194872 h 764498"/>
              <a:gd name="connsiteX5" fmla="*/ 509665 w 809468"/>
              <a:gd name="connsiteY5" fmla="*/ 239842 h 764498"/>
              <a:gd name="connsiteX6" fmla="*/ 449704 w 809468"/>
              <a:gd name="connsiteY6" fmla="*/ 299803 h 764498"/>
              <a:gd name="connsiteX7" fmla="*/ 404734 w 809468"/>
              <a:gd name="connsiteY7" fmla="*/ 344773 h 764498"/>
              <a:gd name="connsiteX8" fmla="*/ 374754 w 809468"/>
              <a:gd name="connsiteY8" fmla="*/ 374754 h 764498"/>
              <a:gd name="connsiteX9" fmla="*/ 299803 w 809468"/>
              <a:gd name="connsiteY9" fmla="*/ 464695 h 764498"/>
              <a:gd name="connsiteX10" fmla="*/ 284813 w 809468"/>
              <a:gd name="connsiteY10" fmla="*/ 509665 h 764498"/>
              <a:gd name="connsiteX11" fmla="*/ 254832 w 809468"/>
              <a:gd name="connsiteY11" fmla="*/ 539645 h 764498"/>
              <a:gd name="connsiteX12" fmla="*/ 179882 w 809468"/>
              <a:gd name="connsiteY12" fmla="*/ 614596 h 764498"/>
              <a:gd name="connsiteX13" fmla="*/ 149901 w 809468"/>
              <a:gd name="connsiteY13" fmla="*/ 644577 h 764498"/>
              <a:gd name="connsiteX14" fmla="*/ 119921 w 809468"/>
              <a:gd name="connsiteY14" fmla="*/ 689547 h 764498"/>
              <a:gd name="connsiteX15" fmla="*/ 74950 w 809468"/>
              <a:gd name="connsiteY15" fmla="*/ 704537 h 764498"/>
              <a:gd name="connsiteX16" fmla="*/ 44970 w 809468"/>
              <a:gd name="connsiteY16" fmla="*/ 734518 h 764498"/>
              <a:gd name="connsiteX17" fmla="*/ 0 w 809468"/>
              <a:gd name="connsiteY17" fmla="*/ 764498 h 764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09468" h="764498">
                <a:moveTo>
                  <a:pt x="809468" y="0"/>
                </a:moveTo>
                <a:cubicBezTo>
                  <a:pt x="799475" y="14990"/>
                  <a:pt x="792879" y="32918"/>
                  <a:pt x="779488" y="44970"/>
                </a:cubicBezTo>
                <a:cubicBezTo>
                  <a:pt x="682015" y="132696"/>
                  <a:pt x="695874" y="122809"/>
                  <a:pt x="614596" y="149901"/>
                </a:cubicBezTo>
                <a:cubicBezTo>
                  <a:pt x="604603" y="159895"/>
                  <a:pt x="596735" y="172611"/>
                  <a:pt x="584616" y="179882"/>
                </a:cubicBezTo>
                <a:cubicBezTo>
                  <a:pt x="571067" y="188012"/>
                  <a:pt x="551984" y="185001"/>
                  <a:pt x="539645" y="194872"/>
                </a:cubicBezTo>
                <a:cubicBezTo>
                  <a:pt x="525577" y="206126"/>
                  <a:pt x="521389" y="226163"/>
                  <a:pt x="509665" y="239842"/>
                </a:cubicBezTo>
                <a:cubicBezTo>
                  <a:pt x="491270" y="261303"/>
                  <a:pt x="469691" y="279816"/>
                  <a:pt x="449704" y="299803"/>
                </a:cubicBezTo>
                <a:lnTo>
                  <a:pt x="404734" y="344773"/>
                </a:lnTo>
                <a:lnTo>
                  <a:pt x="374754" y="374754"/>
                </a:lnTo>
                <a:cubicBezTo>
                  <a:pt x="340385" y="477862"/>
                  <a:pt x="390555" y="355793"/>
                  <a:pt x="299803" y="464695"/>
                </a:cubicBezTo>
                <a:cubicBezTo>
                  <a:pt x="289688" y="476834"/>
                  <a:pt x="292943" y="496116"/>
                  <a:pt x="284813" y="509665"/>
                </a:cubicBezTo>
                <a:cubicBezTo>
                  <a:pt x="277542" y="521784"/>
                  <a:pt x="263661" y="528609"/>
                  <a:pt x="254832" y="539645"/>
                </a:cubicBezTo>
                <a:cubicBezTo>
                  <a:pt x="174881" y="639583"/>
                  <a:pt x="279820" y="534646"/>
                  <a:pt x="179882" y="614596"/>
                </a:cubicBezTo>
                <a:cubicBezTo>
                  <a:pt x="168846" y="623425"/>
                  <a:pt x="158730" y="633541"/>
                  <a:pt x="149901" y="644577"/>
                </a:cubicBezTo>
                <a:cubicBezTo>
                  <a:pt x="138647" y="658645"/>
                  <a:pt x="133989" y="678293"/>
                  <a:pt x="119921" y="689547"/>
                </a:cubicBezTo>
                <a:cubicBezTo>
                  <a:pt x="107582" y="699418"/>
                  <a:pt x="89940" y="699540"/>
                  <a:pt x="74950" y="704537"/>
                </a:cubicBezTo>
                <a:cubicBezTo>
                  <a:pt x="64957" y="714531"/>
                  <a:pt x="56006" y="725689"/>
                  <a:pt x="44970" y="734518"/>
                </a:cubicBezTo>
                <a:cubicBezTo>
                  <a:pt x="30902" y="745772"/>
                  <a:pt x="0" y="764498"/>
                  <a:pt x="0" y="764498"/>
                </a:cubicBezTo>
              </a:path>
            </a:pathLst>
          </a:cu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Forme libre 121"/>
          <p:cNvSpPr/>
          <p:nvPr/>
        </p:nvSpPr>
        <p:spPr>
          <a:xfrm>
            <a:off x="6436171" y="5319412"/>
            <a:ext cx="1263367" cy="588293"/>
          </a:xfrm>
          <a:custGeom>
            <a:avLst/>
            <a:gdLst>
              <a:gd name="connsiteX0" fmla="*/ 1229193 w 1263367"/>
              <a:gd name="connsiteY0" fmla="*/ 17086 h 588293"/>
              <a:gd name="connsiteX1" fmla="*/ 1139252 w 1263367"/>
              <a:gd name="connsiteY1" fmla="*/ 62057 h 588293"/>
              <a:gd name="connsiteX2" fmla="*/ 1094282 w 1263367"/>
              <a:gd name="connsiteY2" fmla="*/ 92037 h 588293"/>
              <a:gd name="connsiteX3" fmla="*/ 1064302 w 1263367"/>
              <a:gd name="connsiteY3" fmla="*/ 122018 h 588293"/>
              <a:gd name="connsiteX4" fmla="*/ 1004341 w 1263367"/>
              <a:gd name="connsiteY4" fmla="*/ 137008 h 588293"/>
              <a:gd name="connsiteX5" fmla="*/ 959370 w 1263367"/>
              <a:gd name="connsiteY5" fmla="*/ 151998 h 588293"/>
              <a:gd name="connsiteX6" fmla="*/ 824459 w 1263367"/>
              <a:gd name="connsiteY6" fmla="*/ 256929 h 588293"/>
              <a:gd name="connsiteX7" fmla="*/ 764498 w 1263367"/>
              <a:gd name="connsiteY7" fmla="*/ 286909 h 588293"/>
              <a:gd name="connsiteX8" fmla="*/ 719528 w 1263367"/>
              <a:gd name="connsiteY8" fmla="*/ 316890 h 588293"/>
              <a:gd name="connsiteX9" fmla="*/ 524656 w 1263367"/>
              <a:gd name="connsiteY9" fmla="*/ 361860 h 588293"/>
              <a:gd name="connsiteX10" fmla="*/ 449705 w 1263367"/>
              <a:gd name="connsiteY10" fmla="*/ 421821 h 588293"/>
              <a:gd name="connsiteX11" fmla="*/ 359764 w 1263367"/>
              <a:gd name="connsiteY11" fmla="*/ 451801 h 588293"/>
              <a:gd name="connsiteX12" fmla="*/ 314793 w 1263367"/>
              <a:gd name="connsiteY12" fmla="*/ 466791 h 588293"/>
              <a:gd name="connsiteX13" fmla="*/ 254833 w 1263367"/>
              <a:gd name="connsiteY13" fmla="*/ 496772 h 588293"/>
              <a:gd name="connsiteX14" fmla="*/ 209862 w 1263367"/>
              <a:gd name="connsiteY14" fmla="*/ 526752 h 588293"/>
              <a:gd name="connsiteX15" fmla="*/ 149902 w 1263367"/>
              <a:gd name="connsiteY15" fmla="*/ 541742 h 588293"/>
              <a:gd name="connsiteX16" fmla="*/ 59961 w 1263367"/>
              <a:gd name="connsiteY16" fmla="*/ 571722 h 588293"/>
              <a:gd name="connsiteX17" fmla="*/ 0 w 1263367"/>
              <a:gd name="connsiteY17" fmla="*/ 586713 h 588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63367" h="588293">
                <a:moveTo>
                  <a:pt x="1229193" y="17086"/>
                </a:moveTo>
                <a:cubicBezTo>
                  <a:pt x="1100325" y="103001"/>
                  <a:pt x="1263367" y="0"/>
                  <a:pt x="1139252" y="62057"/>
                </a:cubicBezTo>
                <a:cubicBezTo>
                  <a:pt x="1123138" y="70114"/>
                  <a:pt x="1108350" y="80783"/>
                  <a:pt x="1094282" y="92037"/>
                </a:cubicBezTo>
                <a:cubicBezTo>
                  <a:pt x="1083246" y="100866"/>
                  <a:pt x="1076943" y="115697"/>
                  <a:pt x="1064302" y="122018"/>
                </a:cubicBezTo>
                <a:cubicBezTo>
                  <a:pt x="1045875" y="131232"/>
                  <a:pt x="1024150" y="131348"/>
                  <a:pt x="1004341" y="137008"/>
                </a:cubicBezTo>
                <a:cubicBezTo>
                  <a:pt x="989148" y="141349"/>
                  <a:pt x="974360" y="147001"/>
                  <a:pt x="959370" y="151998"/>
                </a:cubicBezTo>
                <a:cubicBezTo>
                  <a:pt x="930247" y="239366"/>
                  <a:pt x="958512" y="189902"/>
                  <a:pt x="824459" y="256929"/>
                </a:cubicBezTo>
                <a:cubicBezTo>
                  <a:pt x="804472" y="266922"/>
                  <a:pt x="783091" y="274513"/>
                  <a:pt x="764498" y="286909"/>
                </a:cubicBezTo>
                <a:cubicBezTo>
                  <a:pt x="749508" y="296903"/>
                  <a:pt x="736459" y="310733"/>
                  <a:pt x="719528" y="316890"/>
                </a:cubicBezTo>
                <a:cubicBezTo>
                  <a:pt x="675337" y="332960"/>
                  <a:pt x="577899" y="351211"/>
                  <a:pt x="524656" y="361860"/>
                </a:cubicBezTo>
                <a:cubicBezTo>
                  <a:pt x="499739" y="386776"/>
                  <a:pt x="483739" y="406695"/>
                  <a:pt x="449705" y="421821"/>
                </a:cubicBezTo>
                <a:cubicBezTo>
                  <a:pt x="420827" y="434656"/>
                  <a:pt x="389744" y="441808"/>
                  <a:pt x="359764" y="451801"/>
                </a:cubicBezTo>
                <a:cubicBezTo>
                  <a:pt x="344774" y="456798"/>
                  <a:pt x="328926" y="459724"/>
                  <a:pt x="314793" y="466791"/>
                </a:cubicBezTo>
                <a:cubicBezTo>
                  <a:pt x="294806" y="476785"/>
                  <a:pt x="274235" y="485685"/>
                  <a:pt x="254833" y="496772"/>
                </a:cubicBezTo>
                <a:cubicBezTo>
                  <a:pt x="239191" y="505710"/>
                  <a:pt x="226421" y="519655"/>
                  <a:pt x="209862" y="526752"/>
                </a:cubicBezTo>
                <a:cubicBezTo>
                  <a:pt x="190926" y="534867"/>
                  <a:pt x="169635" y="535822"/>
                  <a:pt x="149902" y="541742"/>
                </a:cubicBezTo>
                <a:cubicBezTo>
                  <a:pt x="119633" y="550823"/>
                  <a:pt x="89941" y="561729"/>
                  <a:pt x="59961" y="571722"/>
                </a:cubicBezTo>
                <a:cubicBezTo>
                  <a:pt x="10248" y="588293"/>
                  <a:pt x="30792" y="586713"/>
                  <a:pt x="0" y="586713"/>
                </a:cubicBezTo>
              </a:path>
            </a:pathLst>
          </a:cu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3" name="Forme libre 122"/>
          <p:cNvSpPr/>
          <p:nvPr/>
        </p:nvSpPr>
        <p:spPr>
          <a:xfrm>
            <a:off x="6601063" y="5036695"/>
            <a:ext cx="1034321" cy="809469"/>
          </a:xfrm>
          <a:custGeom>
            <a:avLst/>
            <a:gdLst>
              <a:gd name="connsiteX0" fmla="*/ 1034321 w 1034321"/>
              <a:gd name="connsiteY0" fmla="*/ 0 h 809469"/>
              <a:gd name="connsiteX1" fmla="*/ 914400 w 1034321"/>
              <a:gd name="connsiteY1" fmla="*/ 149902 h 809469"/>
              <a:gd name="connsiteX2" fmla="*/ 854439 w 1034321"/>
              <a:gd name="connsiteY2" fmla="*/ 164892 h 809469"/>
              <a:gd name="connsiteX3" fmla="*/ 749508 w 1034321"/>
              <a:gd name="connsiteY3" fmla="*/ 284813 h 809469"/>
              <a:gd name="connsiteX4" fmla="*/ 644577 w 1034321"/>
              <a:gd name="connsiteY4" fmla="*/ 374754 h 809469"/>
              <a:gd name="connsiteX5" fmla="*/ 599606 w 1034321"/>
              <a:gd name="connsiteY5" fmla="*/ 389744 h 809469"/>
              <a:gd name="connsiteX6" fmla="*/ 569626 w 1034321"/>
              <a:gd name="connsiteY6" fmla="*/ 419725 h 809469"/>
              <a:gd name="connsiteX7" fmla="*/ 434714 w 1034321"/>
              <a:gd name="connsiteY7" fmla="*/ 494675 h 809469"/>
              <a:gd name="connsiteX8" fmla="*/ 359764 w 1034321"/>
              <a:gd name="connsiteY8" fmla="*/ 554636 h 809469"/>
              <a:gd name="connsiteX9" fmla="*/ 299803 w 1034321"/>
              <a:gd name="connsiteY9" fmla="*/ 614597 h 809469"/>
              <a:gd name="connsiteX10" fmla="*/ 254833 w 1034321"/>
              <a:gd name="connsiteY10" fmla="*/ 644577 h 809469"/>
              <a:gd name="connsiteX11" fmla="*/ 164892 w 1034321"/>
              <a:gd name="connsiteY11" fmla="*/ 674557 h 809469"/>
              <a:gd name="connsiteX12" fmla="*/ 134911 w 1034321"/>
              <a:gd name="connsiteY12" fmla="*/ 704538 h 809469"/>
              <a:gd name="connsiteX13" fmla="*/ 104931 w 1034321"/>
              <a:gd name="connsiteY13" fmla="*/ 749508 h 809469"/>
              <a:gd name="connsiteX14" fmla="*/ 59960 w 1034321"/>
              <a:gd name="connsiteY14" fmla="*/ 779489 h 809469"/>
              <a:gd name="connsiteX15" fmla="*/ 0 w 1034321"/>
              <a:gd name="connsiteY15" fmla="*/ 809469 h 809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34321" h="809469">
                <a:moveTo>
                  <a:pt x="1034321" y="0"/>
                </a:moveTo>
                <a:cubicBezTo>
                  <a:pt x="1009264" y="50114"/>
                  <a:pt x="974825" y="134796"/>
                  <a:pt x="914400" y="149902"/>
                </a:cubicBezTo>
                <a:lnTo>
                  <a:pt x="854439" y="164892"/>
                </a:lnTo>
                <a:cubicBezTo>
                  <a:pt x="727024" y="249835"/>
                  <a:pt x="924392" y="109929"/>
                  <a:pt x="749508" y="284813"/>
                </a:cubicBezTo>
                <a:cubicBezTo>
                  <a:pt x="712627" y="321694"/>
                  <a:pt x="690236" y="351925"/>
                  <a:pt x="644577" y="374754"/>
                </a:cubicBezTo>
                <a:cubicBezTo>
                  <a:pt x="630444" y="381820"/>
                  <a:pt x="614596" y="384747"/>
                  <a:pt x="599606" y="389744"/>
                </a:cubicBezTo>
                <a:cubicBezTo>
                  <a:pt x="589613" y="399738"/>
                  <a:pt x="581745" y="412454"/>
                  <a:pt x="569626" y="419725"/>
                </a:cubicBezTo>
                <a:cubicBezTo>
                  <a:pt x="475379" y="476274"/>
                  <a:pt x="572219" y="357165"/>
                  <a:pt x="434714" y="494675"/>
                </a:cubicBezTo>
                <a:cubicBezTo>
                  <a:pt x="332671" y="596722"/>
                  <a:pt x="492116" y="441191"/>
                  <a:pt x="359764" y="554636"/>
                </a:cubicBezTo>
                <a:cubicBezTo>
                  <a:pt x="338303" y="573031"/>
                  <a:pt x="323322" y="598918"/>
                  <a:pt x="299803" y="614597"/>
                </a:cubicBezTo>
                <a:cubicBezTo>
                  <a:pt x="284813" y="624590"/>
                  <a:pt x="271296" y="637260"/>
                  <a:pt x="254833" y="644577"/>
                </a:cubicBezTo>
                <a:cubicBezTo>
                  <a:pt x="225955" y="657412"/>
                  <a:pt x="164892" y="674557"/>
                  <a:pt x="164892" y="674557"/>
                </a:cubicBezTo>
                <a:cubicBezTo>
                  <a:pt x="154898" y="684551"/>
                  <a:pt x="143740" y="693502"/>
                  <a:pt x="134911" y="704538"/>
                </a:cubicBezTo>
                <a:cubicBezTo>
                  <a:pt x="123657" y="718606"/>
                  <a:pt x="117670" y="736769"/>
                  <a:pt x="104931" y="749508"/>
                </a:cubicBezTo>
                <a:cubicBezTo>
                  <a:pt x="92192" y="762247"/>
                  <a:pt x="75602" y="770550"/>
                  <a:pt x="59960" y="779489"/>
                </a:cubicBezTo>
                <a:cubicBezTo>
                  <a:pt x="40558" y="790576"/>
                  <a:pt x="0" y="809469"/>
                  <a:pt x="0" y="809469"/>
                </a:cubicBezTo>
              </a:path>
            </a:pathLst>
          </a:cu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4" name="Forme libre 123"/>
          <p:cNvSpPr/>
          <p:nvPr/>
        </p:nvSpPr>
        <p:spPr>
          <a:xfrm>
            <a:off x="9059450" y="1633107"/>
            <a:ext cx="704537" cy="105752"/>
          </a:xfrm>
          <a:custGeom>
            <a:avLst/>
            <a:gdLst>
              <a:gd name="connsiteX0" fmla="*/ 0 w 704537"/>
              <a:gd name="connsiteY0" fmla="*/ 30801 h 105752"/>
              <a:gd name="connsiteX1" fmla="*/ 134911 w 704537"/>
              <a:gd name="connsiteY1" fmla="*/ 60782 h 105752"/>
              <a:gd name="connsiteX2" fmla="*/ 224852 w 704537"/>
              <a:gd name="connsiteY2" fmla="*/ 90762 h 105752"/>
              <a:gd name="connsiteX3" fmla="*/ 269823 w 704537"/>
              <a:gd name="connsiteY3" fmla="*/ 105752 h 105752"/>
              <a:gd name="connsiteX4" fmla="*/ 314793 w 704537"/>
              <a:gd name="connsiteY4" fmla="*/ 90762 h 105752"/>
              <a:gd name="connsiteX5" fmla="*/ 404734 w 704537"/>
              <a:gd name="connsiteY5" fmla="*/ 45791 h 105752"/>
              <a:gd name="connsiteX6" fmla="*/ 554636 w 704537"/>
              <a:gd name="connsiteY6" fmla="*/ 30801 h 105752"/>
              <a:gd name="connsiteX7" fmla="*/ 599606 w 704537"/>
              <a:gd name="connsiteY7" fmla="*/ 15811 h 105752"/>
              <a:gd name="connsiteX8" fmla="*/ 704537 w 704537"/>
              <a:gd name="connsiteY8" fmla="*/ 821 h 10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4537" h="105752">
                <a:moveTo>
                  <a:pt x="0" y="30801"/>
                </a:moveTo>
                <a:cubicBezTo>
                  <a:pt x="42804" y="39362"/>
                  <a:pt x="92562" y="48077"/>
                  <a:pt x="134911" y="60782"/>
                </a:cubicBezTo>
                <a:cubicBezTo>
                  <a:pt x="165180" y="69863"/>
                  <a:pt x="194872" y="80769"/>
                  <a:pt x="224852" y="90762"/>
                </a:cubicBezTo>
                <a:lnTo>
                  <a:pt x="269823" y="105752"/>
                </a:lnTo>
                <a:cubicBezTo>
                  <a:pt x="284813" y="100755"/>
                  <a:pt x="300660" y="97828"/>
                  <a:pt x="314793" y="90762"/>
                </a:cubicBezTo>
                <a:cubicBezTo>
                  <a:pt x="364197" y="66060"/>
                  <a:pt x="350315" y="54163"/>
                  <a:pt x="404734" y="45791"/>
                </a:cubicBezTo>
                <a:cubicBezTo>
                  <a:pt x="454367" y="38155"/>
                  <a:pt x="504669" y="35798"/>
                  <a:pt x="554636" y="30801"/>
                </a:cubicBezTo>
                <a:cubicBezTo>
                  <a:pt x="569626" y="25804"/>
                  <a:pt x="584181" y="19239"/>
                  <a:pt x="599606" y="15811"/>
                </a:cubicBezTo>
                <a:cubicBezTo>
                  <a:pt x="670758" y="0"/>
                  <a:pt x="663052" y="821"/>
                  <a:pt x="704537" y="821"/>
                </a:cubicBezTo>
              </a:path>
            </a:pathLst>
          </a:cu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" name="Forme libre 124"/>
          <p:cNvSpPr/>
          <p:nvPr/>
        </p:nvSpPr>
        <p:spPr>
          <a:xfrm>
            <a:off x="5941496" y="4685029"/>
            <a:ext cx="1978701" cy="1209638"/>
          </a:xfrm>
          <a:custGeom>
            <a:avLst/>
            <a:gdLst>
              <a:gd name="connsiteX0" fmla="*/ 0 w 1978701"/>
              <a:gd name="connsiteY0" fmla="*/ 81843 h 1209638"/>
              <a:gd name="connsiteX1" fmla="*/ 44970 w 1978701"/>
              <a:gd name="connsiteY1" fmla="*/ 51863 h 1209638"/>
              <a:gd name="connsiteX2" fmla="*/ 419724 w 1978701"/>
              <a:gd name="connsiteY2" fmla="*/ 51863 h 1209638"/>
              <a:gd name="connsiteX3" fmla="*/ 524655 w 1978701"/>
              <a:gd name="connsiteY3" fmla="*/ 96833 h 1209638"/>
              <a:gd name="connsiteX4" fmla="*/ 569626 w 1978701"/>
              <a:gd name="connsiteY4" fmla="*/ 111823 h 1209638"/>
              <a:gd name="connsiteX5" fmla="*/ 599606 w 1978701"/>
              <a:gd name="connsiteY5" fmla="*/ 141804 h 1209638"/>
              <a:gd name="connsiteX6" fmla="*/ 659567 w 1978701"/>
              <a:gd name="connsiteY6" fmla="*/ 216755 h 1209638"/>
              <a:gd name="connsiteX7" fmla="*/ 734518 w 1978701"/>
              <a:gd name="connsiteY7" fmla="*/ 276715 h 1209638"/>
              <a:gd name="connsiteX8" fmla="*/ 764498 w 1978701"/>
              <a:gd name="connsiteY8" fmla="*/ 321686 h 1209638"/>
              <a:gd name="connsiteX9" fmla="*/ 809468 w 1978701"/>
              <a:gd name="connsiteY9" fmla="*/ 351666 h 1209638"/>
              <a:gd name="connsiteX10" fmla="*/ 839449 w 1978701"/>
              <a:gd name="connsiteY10" fmla="*/ 381646 h 1209638"/>
              <a:gd name="connsiteX11" fmla="*/ 884419 w 1978701"/>
              <a:gd name="connsiteY11" fmla="*/ 411627 h 1209638"/>
              <a:gd name="connsiteX12" fmla="*/ 914400 w 1978701"/>
              <a:gd name="connsiteY12" fmla="*/ 441607 h 1209638"/>
              <a:gd name="connsiteX13" fmla="*/ 959370 w 1978701"/>
              <a:gd name="connsiteY13" fmla="*/ 471587 h 1209638"/>
              <a:gd name="connsiteX14" fmla="*/ 989350 w 1978701"/>
              <a:gd name="connsiteY14" fmla="*/ 501568 h 1209638"/>
              <a:gd name="connsiteX15" fmla="*/ 1034321 w 1978701"/>
              <a:gd name="connsiteY15" fmla="*/ 516558 h 1209638"/>
              <a:gd name="connsiteX16" fmla="*/ 1109272 w 1978701"/>
              <a:gd name="connsiteY16" fmla="*/ 576519 h 1209638"/>
              <a:gd name="connsiteX17" fmla="*/ 1154242 w 1978701"/>
              <a:gd name="connsiteY17" fmla="*/ 606499 h 1209638"/>
              <a:gd name="connsiteX18" fmla="*/ 1244183 w 1978701"/>
              <a:gd name="connsiteY18" fmla="*/ 666460 h 1209638"/>
              <a:gd name="connsiteX19" fmla="*/ 1304144 w 1978701"/>
              <a:gd name="connsiteY19" fmla="*/ 741410 h 1209638"/>
              <a:gd name="connsiteX20" fmla="*/ 1349114 w 1978701"/>
              <a:gd name="connsiteY20" fmla="*/ 756401 h 1209638"/>
              <a:gd name="connsiteX21" fmla="*/ 1394085 w 1978701"/>
              <a:gd name="connsiteY21" fmla="*/ 786381 h 1209638"/>
              <a:gd name="connsiteX22" fmla="*/ 1454045 w 1978701"/>
              <a:gd name="connsiteY22" fmla="*/ 831351 h 1209638"/>
              <a:gd name="connsiteX23" fmla="*/ 1484026 w 1978701"/>
              <a:gd name="connsiteY23" fmla="*/ 861332 h 1209638"/>
              <a:gd name="connsiteX24" fmla="*/ 1528996 w 1978701"/>
              <a:gd name="connsiteY24" fmla="*/ 876322 h 1209638"/>
              <a:gd name="connsiteX25" fmla="*/ 1558977 w 1978701"/>
              <a:gd name="connsiteY25" fmla="*/ 906302 h 1209638"/>
              <a:gd name="connsiteX26" fmla="*/ 1663908 w 1978701"/>
              <a:gd name="connsiteY26" fmla="*/ 951273 h 1209638"/>
              <a:gd name="connsiteX27" fmla="*/ 1753849 w 1978701"/>
              <a:gd name="connsiteY27" fmla="*/ 1026223 h 1209638"/>
              <a:gd name="connsiteX28" fmla="*/ 1783829 w 1978701"/>
              <a:gd name="connsiteY28" fmla="*/ 1056204 h 1209638"/>
              <a:gd name="connsiteX29" fmla="*/ 1873770 w 1978701"/>
              <a:gd name="connsiteY29" fmla="*/ 1101174 h 1209638"/>
              <a:gd name="connsiteX30" fmla="*/ 1933731 w 1978701"/>
              <a:gd name="connsiteY30" fmla="*/ 1161135 h 1209638"/>
              <a:gd name="connsiteX31" fmla="*/ 1963711 w 1978701"/>
              <a:gd name="connsiteY31" fmla="*/ 1206105 h 1209638"/>
              <a:gd name="connsiteX32" fmla="*/ 1978701 w 1978701"/>
              <a:gd name="connsiteY32" fmla="*/ 1206105 h 1209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978701" h="1209638">
                <a:moveTo>
                  <a:pt x="0" y="81843"/>
                </a:moveTo>
                <a:cubicBezTo>
                  <a:pt x="14990" y="71850"/>
                  <a:pt x="28856" y="59920"/>
                  <a:pt x="44970" y="51863"/>
                </a:cubicBezTo>
                <a:cubicBezTo>
                  <a:pt x="148695" y="0"/>
                  <a:pt x="392000" y="50603"/>
                  <a:pt x="419724" y="51863"/>
                </a:cubicBezTo>
                <a:cubicBezTo>
                  <a:pt x="525190" y="87017"/>
                  <a:pt x="394991" y="41263"/>
                  <a:pt x="524655" y="96833"/>
                </a:cubicBezTo>
                <a:cubicBezTo>
                  <a:pt x="539179" y="103057"/>
                  <a:pt x="554636" y="106826"/>
                  <a:pt x="569626" y="111823"/>
                </a:cubicBezTo>
                <a:cubicBezTo>
                  <a:pt x="579619" y="121817"/>
                  <a:pt x="590777" y="130768"/>
                  <a:pt x="599606" y="141804"/>
                </a:cubicBezTo>
                <a:cubicBezTo>
                  <a:pt x="634233" y="185088"/>
                  <a:pt x="619352" y="184583"/>
                  <a:pt x="659567" y="216755"/>
                </a:cubicBezTo>
                <a:cubicBezTo>
                  <a:pt x="702848" y="251380"/>
                  <a:pt x="702348" y="236502"/>
                  <a:pt x="734518" y="276715"/>
                </a:cubicBezTo>
                <a:cubicBezTo>
                  <a:pt x="745773" y="290783"/>
                  <a:pt x="751759" y="308947"/>
                  <a:pt x="764498" y="321686"/>
                </a:cubicBezTo>
                <a:cubicBezTo>
                  <a:pt x="777237" y="334425"/>
                  <a:pt x="795400" y="340412"/>
                  <a:pt x="809468" y="351666"/>
                </a:cubicBezTo>
                <a:cubicBezTo>
                  <a:pt x="820504" y="360495"/>
                  <a:pt x="828413" y="372817"/>
                  <a:pt x="839449" y="381646"/>
                </a:cubicBezTo>
                <a:cubicBezTo>
                  <a:pt x="853517" y="392900"/>
                  <a:pt x="870351" y="400373"/>
                  <a:pt x="884419" y="411627"/>
                </a:cubicBezTo>
                <a:cubicBezTo>
                  <a:pt x="895455" y="420456"/>
                  <a:pt x="903364" y="432778"/>
                  <a:pt x="914400" y="441607"/>
                </a:cubicBezTo>
                <a:cubicBezTo>
                  <a:pt x="928468" y="452861"/>
                  <a:pt x="945302" y="460333"/>
                  <a:pt x="959370" y="471587"/>
                </a:cubicBezTo>
                <a:cubicBezTo>
                  <a:pt x="970406" y="480416"/>
                  <a:pt x="977231" y="494297"/>
                  <a:pt x="989350" y="501568"/>
                </a:cubicBezTo>
                <a:cubicBezTo>
                  <a:pt x="1002899" y="509698"/>
                  <a:pt x="1019331" y="511561"/>
                  <a:pt x="1034321" y="516558"/>
                </a:cubicBezTo>
                <a:cubicBezTo>
                  <a:pt x="1172731" y="608832"/>
                  <a:pt x="1002474" y="491080"/>
                  <a:pt x="1109272" y="576519"/>
                </a:cubicBezTo>
                <a:cubicBezTo>
                  <a:pt x="1123340" y="587773"/>
                  <a:pt x="1140402" y="594966"/>
                  <a:pt x="1154242" y="606499"/>
                </a:cubicBezTo>
                <a:cubicBezTo>
                  <a:pt x="1229101" y="668880"/>
                  <a:pt x="1165153" y="640115"/>
                  <a:pt x="1244183" y="666460"/>
                </a:cubicBezTo>
                <a:cubicBezTo>
                  <a:pt x="1257802" y="686888"/>
                  <a:pt x="1280409" y="727169"/>
                  <a:pt x="1304144" y="741410"/>
                </a:cubicBezTo>
                <a:cubicBezTo>
                  <a:pt x="1317693" y="749540"/>
                  <a:pt x="1334981" y="749335"/>
                  <a:pt x="1349114" y="756401"/>
                </a:cubicBezTo>
                <a:cubicBezTo>
                  <a:pt x="1365228" y="764458"/>
                  <a:pt x="1379425" y="775909"/>
                  <a:pt x="1394085" y="786381"/>
                </a:cubicBezTo>
                <a:cubicBezTo>
                  <a:pt x="1414415" y="800902"/>
                  <a:pt x="1434852" y="815357"/>
                  <a:pt x="1454045" y="831351"/>
                </a:cubicBezTo>
                <a:cubicBezTo>
                  <a:pt x="1464902" y="840399"/>
                  <a:pt x="1471907" y="854060"/>
                  <a:pt x="1484026" y="861332"/>
                </a:cubicBezTo>
                <a:cubicBezTo>
                  <a:pt x="1497575" y="869462"/>
                  <a:pt x="1514006" y="871325"/>
                  <a:pt x="1528996" y="876322"/>
                </a:cubicBezTo>
                <a:cubicBezTo>
                  <a:pt x="1538990" y="886315"/>
                  <a:pt x="1547218" y="898463"/>
                  <a:pt x="1558977" y="906302"/>
                </a:cubicBezTo>
                <a:cubicBezTo>
                  <a:pt x="1596023" y="930999"/>
                  <a:pt x="1623935" y="937948"/>
                  <a:pt x="1663908" y="951273"/>
                </a:cubicBezTo>
                <a:cubicBezTo>
                  <a:pt x="1770739" y="1058104"/>
                  <a:pt x="1649493" y="942738"/>
                  <a:pt x="1753849" y="1026223"/>
                </a:cubicBezTo>
                <a:cubicBezTo>
                  <a:pt x="1764885" y="1035052"/>
                  <a:pt x="1772793" y="1047375"/>
                  <a:pt x="1783829" y="1056204"/>
                </a:cubicBezTo>
                <a:cubicBezTo>
                  <a:pt x="1825340" y="1089413"/>
                  <a:pt x="1826274" y="1085342"/>
                  <a:pt x="1873770" y="1101174"/>
                </a:cubicBezTo>
                <a:cubicBezTo>
                  <a:pt x="1893757" y="1121161"/>
                  <a:pt x="1918052" y="1137616"/>
                  <a:pt x="1933731" y="1161135"/>
                </a:cubicBezTo>
                <a:cubicBezTo>
                  <a:pt x="1943724" y="1176125"/>
                  <a:pt x="1950972" y="1193366"/>
                  <a:pt x="1963711" y="1206105"/>
                </a:cubicBezTo>
                <a:cubicBezTo>
                  <a:pt x="1967244" y="1209638"/>
                  <a:pt x="1973704" y="1206105"/>
                  <a:pt x="1978701" y="1206105"/>
                </a:cubicBezTo>
              </a:path>
            </a:pathLst>
          </a:cu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" name="Forme libre 125"/>
          <p:cNvSpPr/>
          <p:nvPr/>
        </p:nvSpPr>
        <p:spPr>
          <a:xfrm>
            <a:off x="6481141" y="4751882"/>
            <a:ext cx="449705" cy="59961"/>
          </a:xfrm>
          <a:custGeom>
            <a:avLst/>
            <a:gdLst>
              <a:gd name="connsiteX0" fmla="*/ 0 w 449705"/>
              <a:gd name="connsiteY0" fmla="*/ 59961 h 59961"/>
              <a:gd name="connsiteX1" fmla="*/ 134912 w 449705"/>
              <a:gd name="connsiteY1" fmla="*/ 29980 h 59961"/>
              <a:gd name="connsiteX2" fmla="*/ 179882 w 449705"/>
              <a:gd name="connsiteY2" fmla="*/ 14990 h 59961"/>
              <a:gd name="connsiteX3" fmla="*/ 449705 w 449705"/>
              <a:gd name="connsiteY3" fmla="*/ 0 h 59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9705" h="59961">
                <a:moveTo>
                  <a:pt x="0" y="59961"/>
                </a:moveTo>
                <a:cubicBezTo>
                  <a:pt x="51510" y="49658"/>
                  <a:pt x="85523" y="44091"/>
                  <a:pt x="134912" y="29980"/>
                </a:cubicBezTo>
                <a:cubicBezTo>
                  <a:pt x="150105" y="25639"/>
                  <a:pt x="164152" y="16488"/>
                  <a:pt x="179882" y="14990"/>
                </a:cubicBezTo>
                <a:cubicBezTo>
                  <a:pt x="269556" y="6450"/>
                  <a:pt x="449705" y="0"/>
                  <a:pt x="449705" y="0"/>
                </a:cubicBezTo>
              </a:path>
            </a:pathLst>
          </a:cu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Forme libre 127"/>
          <p:cNvSpPr/>
          <p:nvPr/>
        </p:nvSpPr>
        <p:spPr>
          <a:xfrm>
            <a:off x="3423148" y="6265889"/>
            <a:ext cx="2113613" cy="959370"/>
          </a:xfrm>
          <a:custGeom>
            <a:avLst/>
            <a:gdLst>
              <a:gd name="connsiteX0" fmla="*/ 0 w 2113613"/>
              <a:gd name="connsiteY0" fmla="*/ 0 h 959370"/>
              <a:gd name="connsiteX1" fmla="*/ 134911 w 2113613"/>
              <a:gd name="connsiteY1" fmla="*/ 44970 h 959370"/>
              <a:gd name="connsiteX2" fmla="*/ 299803 w 2113613"/>
              <a:gd name="connsiteY2" fmla="*/ 119921 h 959370"/>
              <a:gd name="connsiteX3" fmla="*/ 329784 w 2113613"/>
              <a:gd name="connsiteY3" fmla="*/ 149901 h 959370"/>
              <a:gd name="connsiteX4" fmla="*/ 389744 w 2113613"/>
              <a:gd name="connsiteY4" fmla="*/ 239842 h 959370"/>
              <a:gd name="connsiteX5" fmla="*/ 509666 w 2113613"/>
              <a:gd name="connsiteY5" fmla="*/ 314793 h 959370"/>
              <a:gd name="connsiteX6" fmla="*/ 569626 w 2113613"/>
              <a:gd name="connsiteY6" fmla="*/ 344773 h 959370"/>
              <a:gd name="connsiteX7" fmla="*/ 659567 w 2113613"/>
              <a:gd name="connsiteY7" fmla="*/ 404734 h 959370"/>
              <a:gd name="connsiteX8" fmla="*/ 734518 w 2113613"/>
              <a:gd name="connsiteY8" fmla="*/ 449704 h 959370"/>
              <a:gd name="connsiteX9" fmla="*/ 824459 w 2113613"/>
              <a:gd name="connsiteY9" fmla="*/ 509665 h 959370"/>
              <a:gd name="connsiteX10" fmla="*/ 854439 w 2113613"/>
              <a:gd name="connsiteY10" fmla="*/ 554636 h 959370"/>
              <a:gd name="connsiteX11" fmla="*/ 1004341 w 2113613"/>
              <a:gd name="connsiteY11" fmla="*/ 659567 h 959370"/>
              <a:gd name="connsiteX12" fmla="*/ 1094282 w 2113613"/>
              <a:gd name="connsiteY12" fmla="*/ 704537 h 959370"/>
              <a:gd name="connsiteX13" fmla="*/ 1199213 w 2113613"/>
              <a:gd name="connsiteY13" fmla="*/ 749508 h 959370"/>
              <a:gd name="connsiteX14" fmla="*/ 1244184 w 2113613"/>
              <a:gd name="connsiteY14" fmla="*/ 764498 h 959370"/>
              <a:gd name="connsiteX15" fmla="*/ 1304144 w 2113613"/>
              <a:gd name="connsiteY15" fmla="*/ 779488 h 959370"/>
              <a:gd name="connsiteX16" fmla="*/ 1454046 w 2113613"/>
              <a:gd name="connsiteY16" fmla="*/ 824459 h 959370"/>
              <a:gd name="connsiteX17" fmla="*/ 1499016 w 2113613"/>
              <a:gd name="connsiteY17" fmla="*/ 869429 h 959370"/>
              <a:gd name="connsiteX18" fmla="*/ 1543987 w 2113613"/>
              <a:gd name="connsiteY18" fmla="*/ 884419 h 959370"/>
              <a:gd name="connsiteX19" fmla="*/ 1918741 w 2113613"/>
              <a:gd name="connsiteY19" fmla="*/ 899409 h 959370"/>
              <a:gd name="connsiteX20" fmla="*/ 2008682 w 2113613"/>
              <a:gd name="connsiteY20" fmla="*/ 929390 h 959370"/>
              <a:gd name="connsiteX21" fmla="*/ 2113613 w 2113613"/>
              <a:gd name="connsiteY21" fmla="*/ 959370 h 959370"/>
              <a:gd name="connsiteX22" fmla="*/ 2083633 w 2113613"/>
              <a:gd name="connsiteY22" fmla="*/ 749508 h 959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113613" h="959370">
                <a:moveTo>
                  <a:pt x="0" y="0"/>
                </a:moveTo>
                <a:cubicBezTo>
                  <a:pt x="65111" y="16278"/>
                  <a:pt x="68200" y="14180"/>
                  <a:pt x="134911" y="44970"/>
                </a:cubicBezTo>
                <a:cubicBezTo>
                  <a:pt x="309182" y="125403"/>
                  <a:pt x="198216" y="86059"/>
                  <a:pt x="299803" y="119921"/>
                </a:cubicBezTo>
                <a:cubicBezTo>
                  <a:pt x="309797" y="129914"/>
                  <a:pt x="321304" y="138595"/>
                  <a:pt x="329784" y="149901"/>
                </a:cubicBezTo>
                <a:cubicBezTo>
                  <a:pt x="351403" y="178726"/>
                  <a:pt x="357516" y="223728"/>
                  <a:pt x="389744" y="239842"/>
                </a:cubicBezTo>
                <a:cubicBezTo>
                  <a:pt x="541665" y="315801"/>
                  <a:pt x="353997" y="217499"/>
                  <a:pt x="509666" y="314793"/>
                </a:cubicBezTo>
                <a:cubicBezTo>
                  <a:pt x="528615" y="326636"/>
                  <a:pt x="551443" y="331785"/>
                  <a:pt x="569626" y="344773"/>
                </a:cubicBezTo>
                <a:cubicBezTo>
                  <a:pt x="667877" y="414953"/>
                  <a:pt x="563101" y="372579"/>
                  <a:pt x="659567" y="404734"/>
                </a:cubicBezTo>
                <a:cubicBezTo>
                  <a:pt x="726831" y="471996"/>
                  <a:pt x="646949" y="401054"/>
                  <a:pt x="734518" y="449704"/>
                </a:cubicBezTo>
                <a:cubicBezTo>
                  <a:pt x="766016" y="467203"/>
                  <a:pt x="824459" y="509665"/>
                  <a:pt x="824459" y="509665"/>
                </a:cubicBezTo>
                <a:cubicBezTo>
                  <a:pt x="834452" y="524655"/>
                  <a:pt x="841700" y="541897"/>
                  <a:pt x="854439" y="554636"/>
                </a:cubicBezTo>
                <a:cubicBezTo>
                  <a:pt x="876632" y="576829"/>
                  <a:pt x="989656" y="649777"/>
                  <a:pt x="1004341" y="659567"/>
                </a:cubicBezTo>
                <a:cubicBezTo>
                  <a:pt x="1062458" y="698312"/>
                  <a:pt x="1032220" y="683850"/>
                  <a:pt x="1094282" y="704537"/>
                </a:cubicBezTo>
                <a:cubicBezTo>
                  <a:pt x="1145562" y="755818"/>
                  <a:pt x="1104483" y="725826"/>
                  <a:pt x="1199213" y="749508"/>
                </a:cubicBezTo>
                <a:cubicBezTo>
                  <a:pt x="1214542" y="753340"/>
                  <a:pt x="1228991" y="760157"/>
                  <a:pt x="1244184" y="764498"/>
                </a:cubicBezTo>
                <a:cubicBezTo>
                  <a:pt x="1263993" y="770158"/>
                  <a:pt x="1284411" y="773568"/>
                  <a:pt x="1304144" y="779488"/>
                </a:cubicBezTo>
                <a:cubicBezTo>
                  <a:pt x="1486638" y="834236"/>
                  <a:pt x="1315831" y="789903"/>
                  <a:pt x="1454046" y="824459"/>
                </a:cubicBezTo>
                <a:cubicBezTo>
                  <a:pt x="1469036" y="839449"/>
                  <a:pt x="1481377" y="857670"/>
                  <a:pt x="1499016" y="869429"/>
                </a:cubicBezTo>
                <a:cubicBezTo>
                  <a:pt x="1512163" y="878194"/>
                  <a:pt x="1528226" y="883293"/>
                  <a:pt x="1543987" y="884419"/>
                </a:cubicBezTo>
                <a:cubicBezTo>
                  <a:pt x="1668687" y="893326"/>
                  <a:pt x="1793823" y="894412"/>
                  <a:pt x="1918741" y="899409"/>
                </a:cubicBezTo>
                <a:cubicBezTo>
                  <a:pt x="1948721" y="909403"/>
                  <a:pt x="1978023" y="921725"/>
                  <a:pt x="2008682" y="929390"/>
                </a:cubicBezTo>
                <a:cubicBezTo>
                  <a:pt x="2083972" y="948212"/>
                  <a:pt x="2049098" y="937865"/>
                  <a:pt x="2113613" y="959370"/>
                </a:cubicBezTo>
                <a:cubicBezTo>
                  <a:pt x="2070992" y="831507"/>
                  <a:pt x="2083633" y="901031"/>
                  <a:pt x="2083633" y="749508"/>
                </a:cubicBezTo>
              </a:path>
            </a:pathLst>
          </a:cu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Forme libre 128"/>
          <p:cNvSpPr/>
          <p:nvPr/>
        </p:nvSpPr>
        <p:spPr>
          <a:xfrm>
            <a:off x="6211358" y="1117195"/>
            <a:ext cx="884380" cy="471762"/>
          </a:xfrm>
          <a:custGeom>
            <a:avLst/>
            <a:gdLst>
              <a:gd name="connsiteX0" fmla="*/ 164852 w 884380"/>
              <a:gd name="connsiteY0" fmla="*/ 306871 h 471762"/>
              <a:gd name="connsiteX1" fmla="*/ 164852 w 884380"/>
              <a:gd name="connsiteY1" fmla="*/ 441782 h 471762"/>
              <a:gd name="connsiteX2" fmla="*/ 119882 w 884380"/>
              <a:gd name="connsiteY2" fmla="*/ 471762 h 471762"/>
              <a:gd name="connsiteX3" fmla="*/ 44931 w 884380"/>
              <a:gd name="connsiteY3" fmla="*/ 456772 h 471762"/>
              <a:gd name="connsiteX4" fmla="*/ 29941 w 884380"/>
              <a:gd name="connsiteY4" fmla="*/ 351841 h 471762"/>
              <a:gd name="connsiteX5" fmla="*/ 59921 w 884380"/>
              <a:gd name="connsiteY5" fmla="*/ 306871 h 471762"/>
              <a:gd name="connsiteX6" fmla="*/ 44931 w 884380"/>
              <a:gd name="connsiteY6" fmla="*/ 231920 h 471762"/>
              <a:gd name="connsiteX7" fmla="*/ 59921 w 884380"/>
              <a:gd name="connsiteY7" fmla="*/ 186949 h 471762"/>
              <a:gd name="connsiteX8" fmla="*/ 149862 w 884380"/>
              <a:gd name="connsiteY8" fmla="*/ 126989 h 471762"/>
              <a:gd name="connsiteX9" fmla="*/ 179842 w 884380"/>
              <a:gd name="connsiteY9" fmla="*/ 97008 h 471762"/>
              <a:gd name="connsiteX10" fmla="*/ 224813 w 884380"/>
              <a:gd name="connsiteY10" fmla="*/ 82018 h 471762"/>
              <a:gd name="connsiteX11" fmla="*/ 269783 w 884380"/>
              <a:gd name="connsiteY11" fmla="*/ 52038 h 471762"/>
              <a:gd name="connsiteX12" fmla="*/ 314754 w 884380"/>
              <a:gd name="connsiteY12" fmla="*/ 37048 h 471762"/>
              <a:gd name="connsiteX13" fmla="*/ 824419 w 884380"/>
              <a:gd name="connsiteY13" fmla="*/ 22057 h 471762"/>
              <a:gd name="connsiteX14" fmla="*/ 869390 w 884380"/>
              <a:gd name="connsiteY14" fmla="*/ 7067 h 471762"/>
              <a:gd name="connsiteX15" fmla="*/ 884380 w 884380"/>
              <a:gd name="connsiteY15" fmla="*/ 52038 h 471762"/>
              <a:gd name="connsiteX16" fmla="*/ 854400 w 884380"/>
              <a:gd name="connsiteY16" fmla="*/ 156969 h 471762"/>
              <a:gd name="connsiteX17" fmla="*/ 659528 w 884380"/>
              <a:gd name="connsiteY17" fmla="*/ 126989 h 471762"/>
              <a:gd name="connsiteX18" fmla="*/ 569587 w 884380"/>
              <a:gd name="connsiteY18" fmla="*/ 97008 h 471762"/>
              <a:gd name="connsiteX19" fmla="*/ 479646 w 884380"/>
              <a:gd name="connsiteY19" fmla="*/ 126989 h 471762"/>
              <a:gd name="connsiteX20" fmla="*/ 434675 w 884380"/>
              <a:gd name="connsiteY20" fmla="*/ 141979 h 471762"/>
              <a:gd name="connsiteX21" fmla="*/ 344734 w 884380"/>
              <a:gd name="connsiteY21" fmla="*/ 156969 h 471762"/>
              <a:gd name="connsiteX22" fmla="*/ 299764 w 884380"/>
              <a:gd name="connsiteY22" fmla="*/ 186949 h 471762"/>
              <a:gd name="connsiteX23" fmla="*/ 239803 w 884380"/>
              <a:gd name="connsiteY23" fmla="*/ 201939 h 471762"/>
              <a:gd name="connsiteX24" fmla="*/ 164852 w 884380"/>
              <a:gd name="connsiteY24" fmla="*/ 306871 h 471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884380" h="471762">
                <a:moveTo>
                  <a:pt x="164852" y="306871"/>
                </a:moveTo>
                <a:cubicBezTo>
                  <a:pt x="152360" y="346845"/>
                  <a:pt x="195392" y="403608"/>
                  <a:pt x="164852" y="441782"/>
                </a:cubicBezTo>
                <a:cubicBezTo>
                  <a:pt x="153598" y="455850"/>
                  <a:pt x="134872" y="461769"/>
                  <a:pt x="119882" y="471762"/>
                </a:cubicBezTo>
                <a:cubicBezTo>
                  <a:pt x="94898" y="466765"/>
                  <a:pt x="67053" y="469413"/>
                  <a:pt x="44931" y="456772"/>
                </a:cubicBezTo>
                <a:cubicBezTo>
                  <a:pt x="0" y="431097"/>
                  <a:pt x="14611" y="387612"/>
                  <a:pt x="29941" y="351841"/>
                </a:cubicBezTo>
                <a:cubicBezTo>
                  <a:pt x="37038" y="335282"/>
                  <a:pt x="49928" y="321861"/>
                  <a:pt x="59921" y="306871"/>
                </a:cubicBezTo>
                <a:cubicBezTo>
                  <a:pt x="54924" y="281887"/>
                  <a:pt x="44931" y="257398"/>
                  <a:pt x="44931" y="231920"/>
                </a:cubicBezTo>
                <a:cubicBezTo>
                  <a:pt x="44931" y="216119"/>
                  <a:pt x="48748" y="198122"/>
                  <a:pt x="59921" y="186949"/>
                </a:cubicBezTo>
                <a:cubicBezTo>
                  <a:pt x="85399" y="161471"/>
                  <a:pt x="124384" y="152468"/>
                  <a:pt x="149862" y="126989"/>
                </a:cubicBezTo>
                <a:cubicBezTo>
                  <a:pt x="159855" y="116995"/>
                  <a:pt x="167723" y="104279"/>
                  <a:pt x="179842" y="97008"/>
                </a:cubicBezTo>
                <a:cubicBezTo>
                  <a:pt x="193391" y="88878"/>
                  <a:pt x="209823" y="87015"/>
                  <a:pt x="224813" y="82018"/>
                </a:cubicBezTo>
                <a:cubicBezTo>
                  <a:pt x="239803" y="72025"/>
                  <a:pt x="253669" y="60095"/>
                  <a:pt x="269783" y="52038"/>
                </a:cubicBezTo>
                <a:cubicBezTo>
                  <a:pt x="283916" y="44972"/>
                  <a:pt x="298976" y="37901"/>
                  <a:pt x="314754" y="37048"/>
                </a:cubicBezTo>
                <a:cubicBezTo>
                  <a:pt x="484468" y="27874"/>
                  <a:pt x="654531" y="27054"/>
                  <a:pt x="824419" y="22057"/>
                </a:cubicBezTo>
                <a:cubicBezTo>
                  <a:pt x="839409" y="17060"/>
                  <a:pt x="855257" y="0"/>
                  <a:pt x="869390" y="7067"/>
                </a:cubicBezTo>
                <a:cubicBezTo>
                  <a:pt x="883523" y="14134"/>
                  <a:pt x="884380" y="36237"/>
                  <a:pt x="884380" y="52038"/>
                </a:cubicBezTo>
                <a:cubicBezTo>
                  <a:pt x="884380" y="70859"/>
                  <a:pt x="861468" y="135763"/>
                  <a:pt x="854400" y="156969"/>
                </a:cubicBezTo>
                <a:cubicBezTo>
                  <a:pt x="798290" y="149955"/>
                  <a:pt x="717634" y="142836"/>
                  <a:pt x="659528" y="126989"/>
                </a:cubicBezTo>
                <a:cubicBezTo>
                  <a:pt x="629039" y="118674"/>
                  <a:pt x="569587" y="97008"/>
                  <a:pt x="569587" y="97008"/>
                </a:cubicBezTo>
                <a:lnTo>
                  <a:pt x="479646" y="126989"/>
                </a:lnTo>
                <a:cubicBezTo>
                  <a:pt x="464656" y="131986"/>
                  <a:pt x="450261" y="139381"/>
                  <a:pt x="434675" y="141979"/>
                </a:cubicBezTo>
                <a:lnTo>
                  <a:pt x="344734" y="156969"/>
                </a:lnTo>
                <a:cubicBezTo>
                  <a:pt x="329744" y="166962"/>
                  <a:pt x="316323" y="179852"/>
                  <a:pt x="299764" y="186949"/>
                </a:cubicBezTo>
                <a:cubicBezTo>
                  <a:pt x="280828" y="195065"/>
                  <a:pt x="251231" y="184797"/>
                  <a:pt x="239803" y="201939"/>
                </a:cubicBezTo>
                <a:cubicBezTo>
                  <a:pt x="143697" y="346099"/>
                  <a:pt x="177344" y="266897"/>
                  <a:pt x="164852" y="306871"/>
                </a:cubicBezTo>
                <a:close/>
              </a:path>
            </a:pathLst>
          </a:cu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2" name="Ellipse 131"/>
          <p:cNvSpPr/>
          <p:nvPr/>
        </p:nvSpPr>
        <p:spPr>
          <a:xfrm>
            <a:off x="5286380" y="2214554"/>
            <a:ext cx="71438" cy="714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3" name="Ellipse 132"/>
          <p:cNvSpPr/>
          <p:nvPr/>
        </p:nvSpPr>
        <p:spPr>
          <a:xfrm>
            <a:off x="2214546" y="1214422"/>
            <a:ext cx="71438" cy="714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4" name="Ellipse 133"/>
          <p:cNvSpPr/>
          <p:nvPr/>
        </p:nvSpPr>
        <p:spPr>
          <a:xfrm>
            <a:off x="1428728" y="1214422"/>
            <a:ext cx="71438" cy="714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5" name="Ellipse 134"/>
          <p:cNvSpPr/>
          <p:nvPr/>
        </p:nvSpPr>
        <p:spPr>
          <a:xfrm>
            <a:off x="1428728" y="2714620"/>
            <a:ext cx="71438" cy="714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Ellipse 135"/>
          <p:cNvSpPr/>
          <p:nvPr/>
        </p:nvSpPr>
        <p:spPr>
          <a:xfrm>
            <a:off x="857224" y="2643182"/>
            <a:ext cx="71438" cy="714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Ellipse 136"/>
          <p:cNvSpPr/>
          <p:nvPr/>
        </p:nvSpPr>
        <p:spPr>
          <a:xfrm>
            <a:off x="928662" y="3429000"/>
            <a:ext cx="71438" cy="714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8" name="Ellipse 137"/>
          <p:cNvSpPr/>
          <p:nvPr/>
        </p:nvSpPr>
        <p:spPr>
          <a:xfrm>
            <a:off x="2428860" y="4071942"/>
            <a:ext cx="71438" cy="714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" name="Ellipse 138"/>
          <p:cNvSpPr/>
          <p:nvPr/>
        </p:nvSpPr>
        <p:spPr>
          <a:xfrm>
            <a:off x="4357686" y="3357562"/>
            <a:ext cx="71438" cy="714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0" name="Ellipse 139"/>
          <p:cNvSpPr/>
          <p:nvPr/>
        </p:nvSpPr>
        <p:spPr>
          <a:xfrm>
            <a:off x="4786314" y="3500438"/>
            <a:ext cx="71438" cy="714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1" name="Ellipse 140"/>
          <p:cNvSpPr/>
          <p:nvPr/>
        </p:nvSpPr>
        <p:spPr>
          <a:xfrm>
            <a:off x="5072066" y="3429000"/>
            <a:ext cx="71438" cy="714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2" name="Ellipse 141"/>
          <p:cNvSpPr/>
          <p:nvPr/>
        </p:nvSpPr>
        <p:spPr>
          <a:xfrm>
            <a:off x="6929454" y="3000372"/>
            <a:ext cx="71438" cy="714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3" name="Ellipse 142"/>
          <p:cNvSpPr/>
          <p:nvPr/>
        </p:nvSpPr>
        <p:spPr>
          <a:xfrm>
            <a:off x="6929454" y="4714884"/>
            <a:ext cx="71438" cy="714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4" name="Ellipse 143"/>
          <p:cNvSpPr/>
          <p:nvPr/>
        </p:nvSpPr>
        <p:spPr>
          <a:xfrm>
            <a:off x="1142976" y="5715016"/>
            <a:ext cx="71438" cy="714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5" name="Ellipse 144"/>
          <p:cNvSpPr/>
          <p:nvPr/>
        </p:nvSpPr>
        <p:spPr>
          <a:xfrm>
            <a:off x="1214414" y="5286388"/>
            <a:ext cx="71438" cy="714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6" name="Ellipse 145"/>
          <p:cNvSpPr/>
          <p:nvPr/>
        </p:nvSpPr>
        <p:spPr>
          <a:xfrm>
            <a:off x="500034" y="5286388"/>
            <a:ext cx="71438" cy="714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7" name="Ellipse 146"/>
          <p:cNvSpPr/>
          <p:nvPr/>
        </p:nvSpPr>
        <p:spPr>
          <a:xfrm>
            <a:off x="500034" y="4500570"/>
            <a:ext cx="71438" cy="714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8" name="Ellipse 147"/>
          <p:cNvSpPr/>
          <p:nvPr/>
        </p:nvSpPr>
        <p:spPr>
          <a:xfrm>
            <a:off x="214282" y="4000504"/>
            <a:ext cx="71438" cy="714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9" name="Ellipse 148"/>
          <p:cNvSpPr/>
          <p:nvPr/>
        </p:nvSpPr>
        <p:spPr>
          <a:xfrm>
            <a:off x="4214810" y="4857760"/>
            <a:ext cx="71438" cy="714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0" name="Ellipse 149"/>
          <p:cNvSpPr/>
          <p:nvPr/>
        </p:nvSpPr>
        <p:spPr>
          <a:xfrm>
            <a:off x="4214810" y="5429264"/>
            <a:ext cx="71438" cy="714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1" name="Ellipse 150"/>
          <p:cNvSpPr/>
          <p:nvPr/>
        </p:nvSpPr>
        <p:spPr>
          <a:xfrm>
            <a:off x="3500430" y="5286388"/>
            <a:ext cx="71438" cy="714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3" name="Forme libre 152"/>
          <p:cNvSpPr/>
          <p:nvPr/>
        </p:nvSpPr>
        <p:spPr>
          <a:xfrm>
            <a:off x="3543069" y="4736892"/>
            <a:ext cx="2233535" cy="1019331"/>
          </a:xfrm>
          <a:custGeom>
            <a:avLst/>
            <a:gdLst>
              <a:gd name="connsiteX0" fmla="*/ 0 w 2233535"/>
              <a:gd name="connsiteY0" fmla="*/ 419724 h 1019331"/>
              <a:gd name="connsiteX1" fmla="*/ 14990 w 2233535"/>
              <a:gd name="connsiteY1" fmla="*/ 524656 h 1019331"/>
              <a:gd name="connsiteX2" fmla="*/ 29981 w 2233535"/>
              <a:gd name="connsiteY2" fmla="*/ 584616 h 1019331"/>
              <a:gd name="connsiteX3" fmla="*/ 119922 w 2233535"/>
              <a:gd name="connsiteY3" fmla="*/ 614597 h 1019331"/>
              <a:gd name="connsiteX4" fmla="*/ 419725 w 2233535"/>
              <a:gd name="connsiteY4" fmla="*/ 719528 h 1019331"/>
              <a:gd name="connsiteX5" fmla="*/ 674558 w 2233535"/>
              <a:gd name="connsiteY5" fmla="*/ 749508 h 1019331"/>
              <a:gd name="connsiteX6" fmla="*/ 734518 w 2233535"/>
              <a:gd name="connsiteY6" fmla="*/ 809469 h 1019331"/>
              <a:gd name="connsiteX7" fmla="*/ 809469 w 2233535"/>
              <a:gd name="connsiteY7" fmla="*/ 884419 h 1019331"/>
              <a:gd name="connsiteX8" fmla="*/ 914400 w 2233535"/>
              <a:gd name="connsiteY8" fmla="*/ 1004341 h 1019331"/>
              <a:gd name="connsiteX9" fmla="*/ 959371 w 2233535"/>
              <a:gd name="connsiteY9" fmla="*/ 1019331 h 1019331"/>
              <a:gd name="connsiteX10" fmla="*/ 1034322 w 2233535"/>
              <a:gd name="connsiteY10" fmla="*/ 1004341 h 1019331"/>
              <a:gd name="connsiteX11" fmla="*/ 1124263 w 2233535"/>
              <a:gd name="connsiteY11" fmla="*/ 974360 h 1019331"/>
              <a:gd name="connsiteX12" fmla="*/ 1169233 w 2233535"/>
              <a:gd name="connsiteY12" fmla="*/ 914400 h 1019331"/>
              <a:gd name="connsiteX13" fmla="*/ 1214204 w 2233535"/>
              <a:gd name="connsiteY13" fmla="*/ 899410 h 1019331"/>
              <a:gd name="connsiteX14" fmla="*/ 1289154 w 2233535"/>
              <a:gd name="connsiteY14" fmla="*/ 824459 h 1019331"/>
              <a:gd name="connsiteX15" fmla="*/ 1319135 w 2233535"/>
              <a:gd name="connsiteY15" fmla="*/ 794478 h 1019331"/>
              <a:gd name="connsiteX16" fmla="*/ 1364105 w 2233535"/>
              <a:gd name="connsiteY16" fmla="*/ 779488 h 1019331"/>
              <a:gd name="connsiteX17" fmla="*/ 1439056 w 2233535"/>
              <a:gd name="connsiteY17" fmla="*/ 734518 h 1019331"/>
              <a:gd name="connsiteX18" fmla="*/ 1543987 w 2233535"/>
              <a:gd name="connsiteY18" fmla="*/ 674557 h 1019331"/>
              <a:gd name="connsiteX19" fmla="*/ 1633928 w 2233535"/>
              <a:gd name="connsiteY19" fmla="*/ 644577 h 1019331"/>
              <a:gd name="connsiteX20" fmla="*/ 1693889 w 2233535"/>
              <a:gd name="connsiteY20" fmla="*/ 569626 h 1019331"/>
              <a:gd name="connsiteX21" fmla="*/ 1768840 w 2233535"/>
              <a:gd name="connsiteY21" fmla="*/ 509665 h 1019331"/>
              <a:gd name="connsiteX22" fmla="*/ 1828800 w 2233535"/>
              <a:gd name="connsiteY22" fmla="*/ 434715 h 1019331"/>
              <a:gd name="connsiteX23" fmla="*/ 1903751 w 2233535"/>
              <a:gd name="connsiteY23" fmla="*/ 344774 h 1019331"/>
              <a:gd name="connsiteX24" fmla="*/ 1963712 w 2233535"/>
              <a:gd name="connsiteY24" fmla="*/ 329783 h 1019331"/>
              <a:gd name="connsiteX25" fmla="*/ 2008682 w 2233535"/>
              <a:gd name="connsiteY25" fmla="*/ 314793 h 1019331"/>
              <a:gd name="connsiteX26" fmla="*/ 2038663 w 2233535"/>
              <a:gd name="connsiteY26" fmla="*/ 269823 h 1019331"/>
              <a:gd name="connsiteX27" fmla="*/ 2068643 w 2233535"/>
              <a:gd name="connsiteY27" fmla="*/ 239842 h 1019331"/>
              <a:gd name="connsiteX28" fmla="*/ 2128604 w 2233535"/>
              <a:gd name="connsiteY28" fmla="*/ 149901 h 1019331"/>
              <a:gd name="connsiteX29" fmla="*/ 2158584 w 2233535"/>
              <a:gd name="connsiteY29" fmla="*/ 104931 h 1019331"/>
              <a:gd name="connsiteX30" fmla="*/ 2203554 w 2233535"/>
              <a:gd name="connsiteY30" fmla="*/ 89941 h 1019331"/>
              <a:gd name="connsiteX31" fmla="*/ 2233535 w 2233535"/>
              <a:gd name="connsiteY31" fmla="*/ 0 h 1019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233535" h="1019331">
                <a:moveTo>
                  <a:pt x="0" y="419724"/>
                </a:moveTo>
                <a:cubicBezTo>
                  <a:pt x="4997" y="454701"/>
                  <a:pt x="8669" y="489894"/>
                  <a:pt x="14990" y="524656"/>
                </a:cubicBezTo>
                <a:cubicBezTo>
                  <a:pt x="18675" y="544926"/>
                  <a:pt x="14339" y="571209"/>
                  <a:pt x="29981" y="584616"/>
                </a:cubicBezTo>
                <a:cubicBezTo>
                  <a:pt x="53975" y="605182"/>
                  <a:pt x="90058" y="604260"/>
                  <a:pt x="119922" y="614597"/>
                </a:cubicBezTo>
                <a:lnTo>
                  <a:pt x="419725" y="719528"/>
                </a:lnTo>
                <a:cubicBezTo>
                  <a:pt x="525382" y="756278"/>
                  <a:pt x="474884" y="735246"/>
                  <a:pt x="674558" y="749508"/>
                </a:cubicBezTo>
                <a:cubicBezTo>
                  <a:pt x="767830" y="780599"/>
                  <a:pt x="681219" y="738404"/>
                  <a:pt x="734518" y="809469"/>
                </a:cubicBezTo>
                <a:cubicBezTo>
                  <a:pt x="755717" y="837735"/>
                  <a:pt x="789870" y="855021"/>
                  <a:pt x="809469" y="884419"/>
                </a:cubicBezTo>
                <a:cubicBezTo>
                  <a:pt x="854437" y="951871"/>
                  <a:pt x="851943" y="973112"/>
                  <a:pt x="914400" y="1004341"/>
                </a:cubicBezTo>
                <a:cubicBezTo>
                  <a:pt x="928533" y="1011408"/>
                  <a:pt x="944381" y="1014334"/>
                  <a:pt x="959371" y="1019331"/>
                </a:cubicBezTo>
                <a:cubicBezTo>
                  <a:pt x="984355" y="1014334"/>
                  <a:pt x="1009741" y="1011045"/>
                  <a:pt x="1034322" y="1004341"/>
                </a:cubicBezTo>
                <a:cubicBezTo>
                  <a:pt x="1064811" y="996026"/>
                  <a:pt x="1124263" y="974360"/>
                  <a:pt x="1124263" y="974360"/>
                </a:cubicBezTo>
                <a:cubicBezTo>
                  <a:pt x="1139253" y="954373"/>
                  <a:pt x="1150040" y="930394"/>
                  <a:pt x="1169233" y="914400"/>
                </a:cubicBezTo>
                <a:cubicBezTo>
                  <a:pt x="1181372" y="904284"/>
                  <a:pt x="1201563" y="908891"/>
                  <a:pt x="1214204" y="899410"/>
                </a:cubicBezTo>
                <a:cubicBezTo>
                  <a:pt x="1242470" y="878211"/>
                  <a:pt x="1264171" y="849443"/>
                  <a:pt x="1289154" y="824459"/>
                </a:cubicBezTo>
                <a:cubicBezTo>
                  <a:pt x="1299148" y="814465"/>
                  <a:pt x="1305727" y="798947"/>
                  <a:pt x="1319135" y="794478"/>
                </a:cubicBezTo>
                <a:lnTo>
                  <a:pt x="1364105" y="779488"/>
                </a:lnTo>
                <a:cubicBezTo>
                  <a:pt x="1422665" y="720930"/>
                  <a:pt x="1361219" y="773436"/>
                  <a:pt x="1439056" y="734518"/>
                </a:cubicBezTo>
                <a:cubicBezTo>
                  <a:pt x="1547217" y="680438"/>
                  <a:pt x="1412597" y="727113"/>
                  <a:pt x="1543987" y="674557"/>
                </a:cubicBezTo>
                <a:cubicBezTo>
                  <a:pt x="1573329" y="662820"/>
                  <a:pt x="1633928" y="644577"/>
                  <a:pt x="1633928" y="644577"/>
                </a:cubicBezTo>
                <a:cubicBezTo>
                  <a:pt x="1656191" y="611182"/>
                  <a:pt x="1663372" y="594039"/>
                  <a:pt x="1693889" y="569626"/>
                </a:cubicBezTo>
                <a:cubicBezTo>
                  <a:pt x="1788433" y="493992"/>
                  <a:pt x="1696455" y="582050"/>
                  <a:pt x="1768840" y="509665"/>
                </a:cubicBezTo>
                <a:cubicBezTo>
                  <a:pt x="1798022" y="422118"/>
                  <a:pt x="1760997" y="502518"/>
                  <a:pt x="1828800" y="434715"/>
                </a:cubicBezTo>
                <a:cubicBezTo>
                  <a:pt x="1870191" y="393324"/>
                  <a:pt x="1846452" y="377516"/>
                  <a:pt x="1903751" y="344774"/>
                </a:cubicBezTo>
                <a:cubicBezTo>
                  <a:pt x="1921639" y="334552"/>
                  <a:pt x="1943903" y="335443"/>
                  <a:pt x="1963712" y="329783"/>
                </a:cubicBezTo>
                <a:cubicBezTo>
                  <a:pt x="1978905" y="325442"/>
                  <a:pt x="1993692" y="319790"/>
                  <a:pt x="2008682" y="314793"/>
                </a:cubicBezTo>
                <a:cubicBezTo>
                  <a:pt x="2018676" y="299803"/>
                  <a:pt x="2027409" y="283891"/>
                  <a:pt x="2038663" y="269823"/>
                </a:cubicBezTo>
                <a:cubicBezTo>
                  <a:pt x="2047492" y="258787"/>
                  <a:pt x="2060163" y="251148"/>
                  <a:pt x="2068643" y="239842"/>
                </a:cubicBezTo>
                <a:cubicBezTo>
                  <a:pt x="2090262" y="211016"/>
                  <a:pt x="2108617" y="179881"/>
                  <a:pt x="2128604" y="149901"/>
                </a:cubicBezTo>
                <a:cubicBezTo>
                  <a:pt x="2138597" y="134911"/>
                  <a:pt x="2141493" y="110628"/>
                  <a:pt x="2158584" y="104931"/>
                </a:cubicBezTo>
                <a:lnTo>
                  <a:pt x="2203554" y="89941"/>
                </a:lnTo>
                <a:lnTo>
                  <a:pt x="2233535" y="0"/>
                </a:lnTo>
              </a:path>
            </a:pathLst>
          </a:cu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4" name="Ellipse 153"/>
          <p:cNvSpPr/>
          <p:nvPr/>
        </p:nvSpPr>
        <p:spPr>
          <a:xfrm>
            <a:off x="4429124" y="5715016"/>
            <a:ext cx="71438" cy="714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5" name="Ellipse 154"/>
          <p:cNvSpPr/>
          <p:nvPr/>
        </p:nvSpPr>
        <p:spPr>
          <a:xfrm>
            <a:off x="4857752" y="5500702"/>
            <a:ext cx="71438" cy="714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6" name="Ellipse 155"/>
          <p:cNvSpPr/>
          <p:nvPr/>
        </p:nvSpPr>
        <p:spPr>
          <a:xfrm>
            <a:off x="5500694" y="5000636"/>
            <a:ext cx="71438" cy="714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7" name="Forme libre 156"/>
          <p:cNvSpPr/>
          <p:nvPr/>
        </p:nvSpPr>
        <p:spPr>
          <a:xfrm>
            <a:off x="4560017" y="5710657"/>
            <a:ext cx="1291538" cy="825054"/>
          </a:xfrm>
          <a:custGeom>
            <a:avLst/>
            <a:gdLst>
              <a:gd name="connsiteX0" fmla="*/ 62344 w 1291538"/>
              <a:gd name="connsiteY0" fmla="*/ 15586 h 825054"/>
              <a:gd name="connsiteX1" fmla="*/ 242226 w 1291538"/>
              <a:gd name="connsiteY1" fmla="*/ 60556 h 825054"/>
              <a:gd name="connsiteX2" fmla="*/ 332167 w 1291538"/>
              <a:gd name="connsiteY2" fmla="*/ 90536 h 825054"/>
              <a:gd name="connsiteX3" fmla="*/ 422108 w 1291538"/>
              <a:gd name="connsiteY3" fmla="*/ 120517 h 825054"/>
              <a:gd name="connsiteX4" fmla="*/ 467079 w 1291538"/>
              <a:gd name="connsiteY4" fmla="*/ 135507 h 825054"/>
              <a:gd name="connsiteX5" fmla="*/ 587000 w 1291538"/>
              <a:gd name="connsiteY5" fmla="*/ 165487 h 825054"/>
              <a:gd name="connsiteX6" fmla="*/ 661951 w 1291538"/>
              <a:gd name="connsiteY6" fmla="*/ 210458 h 825054"/>
              <a:gd name="connsiteX7" fmla="*/ 886803 w 1291538"/>
              <a:gd name="connsiteY7" fmla="*/ 255428 h 825054"/>
              <a:gd name="connsiteX8" fmla="*/ 946764 w 1291538"/>
              <a:gd name="connsiteY8" fmla="*/ 270418 h 825054"/>
              <a:gd name="connsiteX9" fmla="*/ 1021715 w 1291538"/>
              <a:gd name="connsiteY9" fmla="*/ 285409 h 825054"/>
              <a:gd name="connsiteX10" fmla="*/ 1066685 w 1291538"/>
              <a:gd name="connsiteY10" fmla="*/ 300399 h 825054"/>
              <a:gd name="connsiteX11" fmla="*/ 1081675 w 1291538"/>
              <a:gd name="connsiteY11" fmla="*/ 360359 h 825054"/>
              <a:gd name="connsiteX12" fmla="*/ 1096665 w 1291538"/>
              <a:gd name="connsiteY12" fmla="*/ 540241 h 825054"/>
              <a:gd name="connsiteX13" fmla="*/ 1171616 w 1291538"/>
              <a:gd name="connsiteY13" fmla="*/ 615192 h 825054"/>
              <a:gd name="connsiteX14" fmla="*/ 1201597 w 1291538"/>
              <a:gd name="connsiteY14" fmla="*/ 645173 h 825054"/>
              <a:gd name="connsiteX15" fmla="*/ 1261557 w 1291538"/>
              <a:gd name="connsiteY15" fmla="*/ 765094 h 825054"/>
              <a:gd name="connsiteX16" fmla="*/ 1291538 w 1291538"/>
              <a:gd name="connsiteY16" fmla="*/ 825054 h 825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91538" h="825054">
                <a:moveTo>
                  <a:pt x="62344" y="15586"/>
                </a:moveTo>
                <a:cubicBezTo>
                  <a:pt x="307046" y="97153"/>
                  <a:pt x="0" y="0"/>
                  <a:pt x="242226" y="60556"/>
                </a:cubicBezTo>
                <a:cubicBezTo>
                  <a:pt x="272884" y="68221"/>
                  <a:pt x="302187" y="80543"/>
                  <a:pt x="332167" y="90536"/>
                </a:cubicBezTo>
                <a:lnTo>
                  <a:pt x="422108" y="120517"/>
                </a:lnTo>
                <a:cubicBezTo>
                  <a:pt x="437098" y="125514"/>
                  <a:pt x="451750" y="131675"/>
                  <a:pt x="467079" y="135507"/>
                </a:cubicBezTo>
                <a:lnTo>
                  <a:pt x="587000" y="165487"/>
                </a:lnTo>
                <a:cubicBezTo>
                  <a:pt x="636855" y="215344"/>
                  <a:pt x="593843" y="181269"/>
                  <a:pt x="661951" y="210458"/>
                </a:cubicBezTo>
                <a:cubicBezTo>
                  <a:pt x="794403" y="267223"/>
                  <a:pt x="642535" y="233222"/>
                  <a:pt x="886803" y="255428"/>
                </a:cubicBezTo>
                <a:cubicBezTo>
                  <a:pt x="906790" y="260425"/>
                  <a:pt x="926653" y="265949"/>
                  <a:pt x="946764" y="270418"/>
                </a:cubicBezTo>
                <a:cubicBezTo>
                  <a:pt x="971636" y="275945"/>
                  <a:pt x="996997" y="279229"/>
                  <a:pt x="1021715" y="285409"/>
                </a:cubicBezTo>
                <a:cubicBezTo>
                  <a:pt x="1037044" y="289241"/>
                  <a:pt x="1051695" y="295402"/>
                  <a:pt x="1066685" y="300399"/>
                </a:cubicBezTo>
                <a:cubicBezTo>
                  <a:pt x="1071682" y="320386"/>
                  <a:pt x="1079120" y="339916"/>
                  <a:pt x="1081675" y="360359"/>
                </a:cubicBezTo>
                <a:cubicBezTo>
                  <a:pt x="1089138" y="420063"/>
                  <a:pt x="1076640" y="483503"/>
                  <a:pt x="1096665" y="540241"/>
                </a:cubicBezTo>
                <a:cubicBezTo>
                  <a:pt x="1108424" y="573559"/>
                  <a:pt x="1146632" y="590208"/>
                  <a:pt x="1171616" y="615192"/>
                </a:cubicBezTo>
                <a:lnTo>
                  <a:pt x="1201597" y="645173"/>
                </a:lnTo>
                <a:cubicBezTo>
                  <a:pt x="1236046" y="748521"/>
                  <a:pt x="1209232" y="712767"/>
                  <a:pt x="1261557" y="765094"/>
                </a:cubicBezTo>
                <a:cubicBezTo>
                  <a:pt x="1278782" y="816768"/>
                  <a:pt x="1265374" y="798891"/>
                  <a:pt x="1291538" y="825054"/>
                </a:cubicBezTo>
              </a:path>
            </a:pathLst>
          </a:cu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8" name="Ellipse 157"/>
          <p:cNvSpPr/>
          <p:nvPr/>
        </p:nvSpPr>
        <p:spPr>
          <a:xfrm>
            <a:off x="4786314" y="5715016"/>
            <a:ext cx="71438" cy="714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9" name="Ellipse 158"/>
          <p:cNvSpPr/>
          <p:nvPr/>
        </p:nvSpPr>
        <p:spPr>
          <a:xfrm>
            <a:off x="5429256" y="5929330"/>
            <a:ext cx="71438" cy="714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0" name="Ellipse 159"/>
          <p:cNvSpPr/>
          <p:nvPr/>
        </p:nvSpPr>
        <p:spPr>
          <a:xfrm>
            <a:off x="5786446" y="6429396"/>
            <a:ext cx="71438" cy="714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2" name="Ellipse 161"/>
          <p:cNvSpPr/>
          <p:nvPr/>
        </p:nvSpPr>
        <p:spPr>
          <a:xfrm>
            <a:off x="2357422" y="5500702"/>
            <a:ext cx="71438" cy="714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3" name="Ellipse 162"/>
          <p:cNvSpPr/>
          <p:nvPr/>
        </p:nvSpPr>
        <p:spPr>
          <a:xfrm>
            <a:off x="3000364" y="5857892"/>
            <a:ext cx="71438" cy="714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4" name="Ellipse 163"/>
          <p:cNvSpPr/>
          <p:nvPr/>
        </p:nvSpPr>
        <p:spPr>
          <a:xfrm>
            <a:off x="2000232" y="5000636"/>
            <a:ext cx="71438" cy="714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5" name="Ellipse 164"/>
          <p:cNvSpPr/>
          <p:nvPr/>
        </p:nvSpPr>
        <p:spPr>
          <a:xfrm>
            <a:off x="2000232" y="4714884"/>
            <a:ext cx="71438" cy="714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6" name="Forme libre 165"/>
          <p:cNvSpPr/>
          <p:nvPr/>
        </p:nvSpPr>
        <p:spPr>
          <a:xfrm>
            <a:off x="1991417" y="4482059"/>
            <a:ext cx="38100" cy="509666"/>
          </a:xfrm>
          <a:custGeom>
            <a:avLst/>
            <a:gdLst>
              <a:gd name="connsiteX0" fmla="*/ 37646 w 38100"/>
              <a:gd name="connsiteY0" fmla="*/ 0 h 509666"/>
              <a:gd name="connsiteX1" fmla="*/ 22656 w 38100"/>
              <a:gd name="connsiteY1" fmla="*/ 149902 h 509666"/>
              <a:gd name="connsiteX2" fmla="*/ 37646 w 38100"/>
              <a:gd name="connsiteY2" fmla="*/ 509666 h 509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100" h="509666">
                <a:moveTo>
                  <a:pt x="37646" y="0"/>
                </a:moveTo>
                <a:cubicBezTo>
                  <a:pt x="1150" y="109486"/>
                  <a:pt x="0" y="59283"/>
                  <a:pt x="22656" y="149902"/>
                </a:cubicBezTo>
                <a:cubicBezTo>
                  <a:pt x="38100" y="489668"/>
                  <a:pt x="37646" y="369644"/>
                  <a:pt x="37646" y="509666"/>
                </a:cubicBezTo>
              </a:path>
            </a:pathLst>
          </a:cu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7" name="Forme libre 166"/>
          <p:cNvSpPr/>
          <p:nvPr/>
        </p:nvSpPr>
        <p:spPr>
          <a:xfrm>
            <a:off x="1229287" y="5045487"/>
            <a:ext cx="794585" cy="235791"/>
          </a:xfrm>
          <a:custGeom>
            <a:avLst/>
            <a:gdLst>
              <a:gd name="connsiteX0" fmla="*/ 769795 w 794585"/>
              <a:gd name="connsiteY0" fmla="*/ 6198 h 235791"/>
              <a:gd name="connsiteX1" fmla="*/ 649874 w 794585"/>
              <a:gd name="connsiteY1" fmla="*/ 36179 h 235791"/>
              <a:gd name="connsiteX2" fmla="*/ 604904 w 794585"/>
              <a:gd name="connsiteY2" fmla="*/ 51169 h 235791"/>
              <a:gd name="connsiteX3" fmla="*/ 499972 w 794585"/>
              <a:gd name="connsiteY3" fmla="*/ 81149 h 235791"/>
              <a:gd name="connsiteX4" fmla="*/ 469992 w 794585"/>
              <a:gd name="connsiteY4" fmla="*/ 126120 h 235791"/>
              <a:gd name="connsiteX5" fmla="*/ 380051 w 794585"/>
              <a:gd name="connsiteY5" fmla="*/ 156100 h 235791"/>
              <a:gd name="connsiteX6" fmla="*/ 185179 w 794585"/>
              <a:gd name="connsiteY6" fmla="*/ 201070 h 235791"/>
              <a:gd name="connsiteX7" fmla="*/ 50268 w 794585"/>
              <a:gd name="connsiteY7" fmla="*/ 231051 h 235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4585" h="235791">
                <a:moveTo>
                  <a:pt x="769795" y="6198"/>
                </a:moveTo>
                <a:cubicBezTo>
                  <a:pt x="667000" y="40463"/>
                  <a:pt x="794585" y="0"/>
                  <a:pt x="649874" y="36179"/>
                </a:cubicBezTo>
                <a:cubicBezTo>
                  <a:pt x="634545" y="40011"/>
                  <a:pt x="620097" y="46828"/>
                  <a:pt x="604904" y="51169"/>
                </a:cubicBezTo>
                <a:cubicBezTo>
                  <a:pt x="473138" y="88816"/>
                  <a:pt x="607803" y="45206"/>
                  <a:pt x="499972" y="81149"/>
                </a:cubicBezTo>
                <a:cubicBezTo>
                  <a:pt x="489979" y="96139"/>
                  <a:pt x="485270" y="116571"/>
                  <a:pt x="469992" y="126120"/>
                </a:cubicBezTo>
                <a:cubicBezTo>
                  <a:pt x="443194" y="142869"/>
                  <a:pt x="380051" y="156100"/>
                  <a:pt x="380051" y="156100"/>
                </a:cubicBezTo>
                <a:cubicBezTo>
                  <a:pt x="282303" y="221265"/>
                  <a:pt x="383655" y="163855"/>
                  <a:pt x="185179" y="201070"/>
                </a:cubicBezTo>
                <a:cubicBezTo>
                  <a:pt x="0" y="235791"/>
                  <a:pt x="165269" y="231051"/>
                  <a:pt x="50268" y="231051"/>
                </a:cubicBezTo>
              </a:path>
            </a:pathLst>
          </a:cu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8" name="Forme libre 167"/>
          <p:cNvSpPr/>
          <p:nvPr/>
        </p:nvSpPr>
        <p:spPr>
          <a:xfrm>
            <a:off x="919791" y="5216577"/>
            <a:ext cx="359764" cy="48282"/>
          </a:xfrm>
          <a:custGeom>
            <a:avLst/>
            <a:gdLst>
              <a:gd name="connsiteX0" fmla="*/ 0 w 359764"/>
              <a:gd name="connsiteY0" fmla="*/ 0 h 48282"/>
              <a:gd name="connsiteX1" fmla="*/ 164891 w 359764"/>
              <a:gd name="connsiteY1" fmla="*/ 14990 h 48282"/>
              <a:gd name="connsiteX2" fmla="*/ 224852 w 359764"/>
              <a:gd name="connsiteY2" fmla="*/ 29980 h 48282"/>
              <a:gd name="connsiteX3" fmla="*/ 269823 w 359764"/>
              <a:gd name="connsiteY3" fmla="*/ 44971 h 48282"/>
              <a:gd name="connsiteX4" fmla="*/ 359764 w 359764"/>
              <a:gd name="connsiteY4" fmla="*/ 44971 h 48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764" h="48282">
                <a:moveTo>
                  <a:pt x="0" y="0"/>
                </a:moveTo>
                <a:cubicBezTo>
                  <a:pt x="54964" y="4997"/>
                  <a:pt x="110185" y="7696"/>
                  <a:pt x="164891" y="14990"/>
                </a:cubicBezTo>
                <a:cubicBezTo>
                  <a:pt x="185312" y="17713"/>
                  <a:pt x="205043" y="24320"/>
                  <a:pt x="224852" y="29980"/>
                </a:cubicBezTo>
                <a:cubicBezTo>
                  <a:pt x="240045" y="34321"/>
                  <a:pt x="254118" y="43226"/>
                  <a:pt x="269823" y="44971"/>
                </a:cubicBezTo>
                <a:cubicBezTo>
                  <a:pt x="299620" y="48282"/>
                  <a:pt x="329784" y="44971"/>
                  <a:pt x="359764" y="44971"/>
                </a:cubicBezTo>
              </a:path>
            </a:pathLst>
          </a:cu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9" name="Ellipse 168"/>
          <p:cNvSpPr/>
          <p:nvPr/>
        </p:nvSpPr>
        <p:spPr>
          <a:xfrm>
            <a:off x="1142976" y="3786190"/>
            <a:ext cx="71438" cy="714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0" name="Ellipse 169"/>
          <p:cNvSpPr/>
          <p:nvPr/>
        </p:nvSpPr>
        <p:spPr>
          <a:xfrm>
            <a:off x="714348" y="3714752"/>
            <a:ext cx="71438" cy="714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1" name="Forme libre 170"/>
          <p:cNvSpPr/>
          <p:nvPr/>
        </p:nvSpPr>
        <p:spPr>
          <a:xfrm>
            <a:off x="-204472" y="3717561"/>
            <a:ext cx="929390" cy="103307"/>
          </a:xfrm>
          <a:custGeom>
            <a:avLst/>
            <a:gdLst>
              <a:gd name="connsiteX0" fmla="*/ 929390 w 929390"/>
              <a:gd name="connsiteY0" fmla="*/ 89941 h 103307"/>
              <a:gd name="connsiteX1" fmla="*/ 779489 w 929390"/>
              <a:gd name="connsiteY1" fmla="*/ 44970 h 103307"/>
              <a:gd name="connsiteX2" fmla="*/ 689548 w 929390"/>
              <a:gd name="connsiteY2" fmla="*/ 0 h 103307"/>
              <a:gd name="connsiteX3" fmla="*/ 614597 w 929390"/>
              <a:gd name="connsiteY3" fmla="*/ 14990 h 103307"/>
              <a:gd name="connsiteX4" fmla="*/ 524656 w 929390"/>
              <a:gd name="connsiteY4" fmla="*/ 44970 h 103307"/>
              <a:gd name="connsiteX5" fmla="*/ 419725 w 929390"/>
              <a:gd name="connsiteY5" fmla="*/ 59960 h 103307"/>
              <a:gd name="connsiteX6" fmla="*/ 194872 w 929390"/>
              <a:gd name="connsiteY6" fmla="*/ 89941 h 103307"/>
              <a:gd name="connsiteX7" fmla="*/ 0 w 929390"/>
              <a:gd name="connsiteY7" fmla="*/ 89941 h 103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29390" h="103307">
                <a:moveTo>
                  <a:pt x="929390" y="89941"/>
                </a:moveTo>
                <a:cubicBezTo>
                  <a:pt x="895874" y="81562"/>
                  <a:pt x="801382" y="59565"/>
                  <a:pt x="779489" y="44970"/>
                </a:cubicBezTo>
                <a:cubicBezTo>
                  <a:pt x="721371" y="6225"/>
                  <a:pt x="751609" y="20687"/>
                  <a:pt x="689548" y="0"/>
                </a:cubicBezTo>
                <a:cubicBezTo>
                  <a:pt x="664564" y="4997"/>
                  <a:pt x="639178" y="8286"/>
                  <a:pt x="614597" y="14990"/>
                </a:cubicBezTo>
                <a:cubicBezTo>
                  <a:pt x="584108" y="23305"/>
                  <a:pt x="524656" y="44970"/>
                  <a:pt x="524656" y="44970"/>
                </a:cubicBezTo>
                <a:cubicBezTo>
                  <a:pt x="437150" y="103307"/>
                  <a:pt x="526203" y="59960"/>
                  <a:pt x="419725" y="59960"/>
                </a:cubicBezTo>
                <a:cubicBezTo>
                  <a:pt x="169101" y="59960"/>
                  <a:pt x="386880" y="79835"/>
                  <a:pt x="194872" y="89941"/>
                </a:cubicBezTo>
                <a:cubicBezTo>
                  <a:pt x="130004" y="93355"/>
                  <a:pt x="64957" y="89941"/>
                  <a:pt x="0" y="89941"/>
                </a:cubicBezTo>
              </a:path>
            </a:pathLst>
          </a:cu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2" name="Forme libre 171"/>
          <p:cNvSpPr/>
          <p:nvPr/>
        </p:nvSpPr>
        <p:spPr>
          <a:xfrm>
            <a:off x="95332" y="3837482"/>
            <a:ext cx="209862" cy="359764"/>
          </a:xfrm>
          <a:custGeom>
            <a:avLst/>
            <a:gdLst>
              <a:gd name="connsiteX0" fmla="*/ 209862 w 209862"/>
              <a:gd name="connsiteY0" fmla="*/ 359764 h 359764"/>
              <a:gd name="connsiteX1" fmla="*/ 194872 w 209862"/>
              <a:gd name="connsiteY1" fmla="*/ 299803 h 359764"/>
              <a:gd name="connsiteX2" fmla="*/ 164891 w 209862"/>
              <a:gd name="connsiteY2" fmla="*/ 149902 h 359764"/>
              <a:gd name="connsiteX3" fmla="*/ 134911 w 209862"/>
              <a:gd name="connsiteY3" fmla="*/ 104931 h 359764"/>
              <a:gd name="connsiteX4" fmla="*/ 89941 w 209862"/>
              <a:gd name="connsiteY4" fmla="*/ 59961 h 359764"/>
              <a:gd name="connsiteX5" fmla="*/ 0 w 209862"/>
              <a:gd name="connsiteY5" fmla="*/ 14990 h 359764"/>
              <a:gd name="connsiteX6" fmla="*/ 0 w 209862"/>
              <a:gd name="connsiteY6" fmla="*/ 0 h 359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862" h="359764">
                <a:moveTo>
                  <a:pt x="209862" y="359764"/>
                </a:moveTo>
                <a:cubicBezTo>
                  <a:pt x="204865" y="339777"/>
                  <a:pt x="198912" y="320005"/>
                  <a:pt x="194872" y="299803"/>
                </a:cubicBezTo>
                <a:cubicBezTo>
                  <a:pt x="190220" y="276545"/>
                  <a:pt x="177951" y="180374"/>
                  <a:pt x="164891" y="149902"/>
                </a:cubicBezTo>
                <a:cubicBezTo>
                  <a:pt x="157794" y="133343"/>
                  <a:pt x="146444" y="118771"/>
                  <a:pt x="134911" y="104931"/>
                </a:cubicBezTo>
                <a:cubicBezTo>
                  <a:pt x="121340" y="88645"/>
                  <a:pt x="107580" y="71720"/>
                  <a:pt x="89941" y="59961"/>
                </a:cubicBezTo>
                <a:cubicBezTo>
                  <a:pt x="16792" y="11195"/>
                  <a:pt x="70758" y="85748"/>
                  <a:pt x="0" y="14990"/>
                </a:cubicBezTo>
                <a:lnTo>
                  <a:pt x="0" y="0"/>
                </a:lnTo>
              </a:path>
            </a:pathLst>
          </a:cu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3" name="Ellipse 172"/>
          <p:cNvSpPr/>
          <p:nvPr/>
        </p:nvSpPr>
        <p:spPr>
          <a:xfrm>
            <a:off x="-32" y="3786190"/>
            <a:ext cx="71438" cy="714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4" name="Forme libre 173"/>
          <p:cNvSpPr/>
          <p:nvPr/>
        </p:nvSpPr>
        <p:spPr>
          <a:xfrm>
            <a:off x="4277587" y="4302177"/>
            <a:ext cx="383158" cy="585828"/>
          </a:xfrm>
          <a:custGeom>
            <a:avLst/>
            <a:gdLst>
              <a:gd name="connsiteX0" fmla="*/ 374754 w 383158"/>
              <a:gd name="connsiteY0" fmla="*/ 0 h 585828"/>
              <a:gd name="connsiteX1" fmla="*/ 299804 w 383158"/>
              <a:gd name="connsiteY1" fmla="*/ 74951 h 585828"/>
              <a:gd name="connsiteX2" fmla="*/ 224853 w 383158"/>
              <a:gd name="connsiteY2" fmla="*/ 149902 h 585828"/>
              <a:gd name="connsiteX3" fmla="*/ 179882 w 383158"/>
              <a:gd name="connsiteY3" fmla="*/ 194872 h 585828"/>
              <a:gd name="connsiteX4" fmla="*/ 149902 w 383158"/>
              <a:gd name="connsiteY4" fmla="*/ 224853 h 585828"/>
              <a:gd name="connsiteX5" fmla="*/ 89941 w 383158"/>
              <a:gd name="connsiteY5" fmla="*/ 359764 h 585828"/>
              <a:gd name="connsiteX6" fmla="*/ 74951 w 383158"/>
              <a:gd name="connsiteY6" fmla="*/ 404734 h 585828"/>
              <a:gd name="connsiteX7" fmla="*/ 14990 w 383158"/>
              <a:gd name="connsiteY7" fmla="*/ 584616 h 585828"/>
              <a:gd name="connsiteX8" fmla="*/ 0 w 383158"/>
              <a:gd name="connsiteY8" fmla="*/ 584616 h 585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3158" h="585828">
                <a:moveTo>
                  <a:pt x="374754" y="0"/>
                </a:moveTo>
                <a:cubicBezTo>
                  <a:pt x="346149" y="85817"/>
                  <a:pt x="383158" y="10120"/>
                  <a:pt x="299804" y="74951"/>
                </a:cubicBezTo>
                <a:cubicBezTo>
                  <a:pt x="271914" y="96643"/>
                  <a:pt x="249837" y="124918"/>
                  <a:pt x="224853" y="149902"/>
                </a:cubicBezTo>
                <a:lnTo>
                  <a:pt x="179882" y="194872"/>
                </a:lnTo>
                <a:cubicBezTo>
                  <a:pt x="169888" y="204866"/>
                  <a:pt x="157742" y="213094"/>
                  <a:pt x="149902" y="224853"/>
                </a:cubicBezTo>
                <a:cubicBezTo>
                  <a:pt x="102393" y="296117"/>
                  <a:pt x="125619" y="252733"/>
                  <a:pt x="89941" y="359764"/>
                </a:cubicBezTo>
                <a:lnTo>
                  <a:pt x="74951" y="404734"/>
                </a:lnTo>
                <a:cubicBezTo>
                  <a:pt x="61166" y="556375"/>
                  <a:pt x="111565" y="560473"/>
                  <a:pt x="14990" y="584616"/>
                </a:cubicBezTo>
                <a:cubicBezTo>
                  <a:pt x="10143" y="585828"/>
                  <a:pt x="4997" y="584616"/>
                  <a:pt x="0" y="584616"/>
                </a:cubicBezTo>
              </a:path>
            </a:pathLst>
          </a:cu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5" name="Ellipse 174"/>
          <p:cNvSpPr/>
          <p:nvPr/>
        </p:nvSpPr>
        <p:spPr>
          <a:xfrm>
            <a:off x="2143108" y="5857892"/>
            <a:ext cx="71438" cy="714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6" name="Forme libre 175"/>
          <p:cNvSpPr/>
          <p:nvPr/>
        </p:nvSpPr>
        <p:spPr>
          <a:xfrm>
            <a:off x="2268905" y="-14990"/>
            <a:ext cx="2956487" cy="3657600"/>
          </a:xfrm>
          <a:custGeom>
            <a:avLst/>
            <a:gdLst>
              <a:gd name="connsiteX0" fmla="*/ 0 w 2956487"/>
              <a:gd name="connsiteY0" fmla="*/ 3657600 h 3657600"/>
              <a:gd name="connsiteX1" fmla="*/ 134912 w 2956487"/>
              <a:gd name="connsiteY1" fmla="*/ 3612629 h 3657600"/>
              <a:gd name="connsiteX2" fmla="*/ 194872 w 2956487"/>
              <a:gd name="connsiteY2" fmla="*/ 3582649 h 3657600"/>
              <a:gd name="connsiteX3" fmla="*/ 284813 w 2956487"/>
              <a:gd name="connsiteY3" fmla="*/ 3552669 h 3657600"/>
              <a:gd name="connsiteX4" fmla="*/ 389745 w 2956487"/>
              <a:gd name="connsiteY4" fmla="*/ 3522688 h 3657600"/>
              <a:gd name="connsiteX5" fmla="*/ 494676 w 2956487"/>
              <a:gd name="connsiteY5" fmla="*/ 3477718 h 3657600"/>
              <a:gd name="connsiteX6" fmla="*/ 644577 w 2956487"/>
              <a:gd name="connsiteY6" fmla="*/ 3432747 h 3657600"/>
              <a:gd name="connsiteX7" fmla="*/ 734518 w 2956487"/>
              <a:gd name="connsiteY7" fmla="*/ 3402767 h 3657600"/>
              <a:gd name="connsiteX8" fmla="*/ 824459 w 2956487"/>
              <a:gd name="connsiteY8" fmla="*/ 3357797 h 3657600"/>
              <a:gd name="connsiteX9" fmla="*/ 854440 w 2956487"/>
              <a:gd name="connsiteY9" fmla="*/ 3327816 h 3657600"/>
              <a:gd name="connsiteX10" fmla="*/ 899410 w 2956487"/>
              <a:gd name="connsiteY10" fmla="*/ 3312826 h 3657600"/>
              <a:gd name="connsiteX11" fmla="*/ 974361 w 2956487"/>
              <a:gd name="connsiteY11" fmla="*/ 3267856 h 3657600"/>
              <a:gd name="connsiteX12" fmla="*/ 1124263 w 2956487"/>
              <a:gd name="connsiteY12" fmla="*/ 3177915 h 3657600"/>
              <a:gd name="connsiteX13" fmla="*/ 1274164 w 2956487"/>
              <a:gd name="connsiteY13" fmla="*/ 3147934 h 3657600"/>
              <a:gd name="connsiteX14" fmla="*/ 1379095 w 2956487"/>
              <a:gd name="connsiteY14" fmla="*/ 3117954 h 3657600"/>
              <a:gd name="connsiteX15" fmla="*/ 1469036 w 2956487"/>
              <a:gd name="connsiteY15" fmla="*/ 3072983 h 3657600"/>
              <a:gd name="connsiteX16" fmla="*/ 1588958 w 2956487"/>
              <a:gd name="connsiteY16" fmla="*/ 3013023 h 3657600"/>
              <a:gd name="connsiteX17" fmla="*/ 1618938 w 2956487"/>
              <a:gd name="connsiteY17" fmla="*/ 2983042 h 3657600"/>
              <a:gd name="connsiteX18" fmla="*/ 1663909 w 2956487"/>
              <a:gd name="connsiteY18" fmla="*/ 2953062 h 3657600"/>
              <a:gd name="connsiteX19" fmla="*/ 1693889 w 2956487"/>
              <a:gd name="connsiteY19" fmla="*/ 2908092 h 3657600"/>
              <a:gd name="connsiteX20" fmla="*/ 1753850 w 2956487"/>
              <a:gd name="connsiteY20" fmla="*/ 2833141 h 3657600"/>
              <a:gd name="connsiteX21" fmla="*/ 1768840 w 2956487"/>
              <a:gd name="connsiteY21" fmla="*/ 2773180 h 3657600"/>
              <a:gd name="connsiteX22" fmla="*/ 1828800 w 2956487"/>
              <a:gd name="connsiteY22" fmla="*/ 2683239 h 3657600"/>
              <a:gd name="connsiteX23" fmla="*/ 1918741 w 2956487"/>
              <a:gd name="connsiteY23" fmla="*/ 2548328 h 3657600"/>
              <a:gd name="connsiteX24" fmla="*/ 1948722 w 2956487"/>
              <a:gd name="connsiteY24" fmla="*/ 2473377 h 3657600"/>
              <a:gd name="connsiteX25" fmla="*/ 2023672 w 2956487"/>
              <a:gd name="connsiteY25" fmla="*/ 2383436 h 3657600"/>
              <a:gd name="connsiteX26" fmla="*/ 2068643 w 2956487"/>
              <a:gd name="connsiteY26" fmla="*/ 2308485 h 3657600"/>
              <a:gd name="connsiteX27" fmla="*/ 2173574 w 2956487"/>
              <a:gd name="connsiteY27" fmla="*/ 2173574 h 3657600"/>
              <a:gd name="connsiteX28" fmla="*/ 2218545 w 2956487"/>
              <a:gd name="connsiteY28" fmla="*/ 2098623 h 3657600"/>
              <a:gd name="connsiteX29" fmla="*/ 2248525 w 2956487"/>
              <a:gd name="connsiteY29" fmla="*/ 2038662 h 3657600"/>
              <a:gd name="connsiteX30" fmla="*/ 2308486 w 2956487"/>
              <a:gd name="connsiteY30" fmla="*/ 1978701 h 3657600"/>
              <a:gd name="connsiteX31" fmla="*/ 2338466 w 2956487"/>
              <a:gd name="connsiteY31" fmla="*/ 1933731 h 3657600"/>
              <a:gd name="connsiteX32" fmla="*/ 2383436 w 2956487"/>
              <a:gd name="connsiteY32" fmla="*/ 1888760 h 3657600"/>
              <a:gd name="connsiteX33" fmla="*/ 2428407 w 2956487"/>
              <a:gd name="connsiteY33" fmla="*/ 1828800 h 3657600"/>
              <a:gd name="connsiteX34" fmla="*/ 2473377 w 2956487"/>
              <a:gd name="connsiteY34" fmla="*/ 1783829 h 3657600"/>
              <a:gd name="connsiteX35" fmla="*/ 2548328 w 2956487"/>
              <a:gd name="connsiteY35" fmla="*/ 1693888 h 3657600"/>
              <a:gd name="connsiteX36" fmla="*/ 2623279 w 2956487"/>
              <a:gd name="connsiteY36" fmla="*/ 1543987 h 3657600"/>
              <a:gd name="connsiteX37" fmla="*/ 2668250 w 2956487"/>
              <a:gd name="connsiteY37" fmla="*/ 1499016 h 3657600"/>
              <a:gd name="connsiteX38" fmla="*/ 2713220 w 2956487"/>
              <a:gd name="connsiteY38" fmla="*/ 1409075 h 3657600"/>
              <a:gd name="connsiteX39" fmla="*/ 2758191 w 2956487"/>
              <a:gd name="connsiteY39" fmla="*/ 1379095 h 3657600"/>
              <a:gd name="connsiteX40" fmla="*/ 2833141 w 2956487"/>
              <a:gd name="connsiteY40" fmla="*/ 1184223 h 3657600"/>
              <a:gd name="connsiteX41" fmla="*/ 2878112 w 2956487"/>
              <a:gd name="connsiteY41" fmla="*/ 929390 h 3657600"/>
              <a:gd name="connsiteX42" fmla="*/ 2893102 w 2956487"/>
              <a:gd name="connsiteY42" fmla="*/ 839449 h 3657600"/>
              <a:gd name="connsiteX43" fmla="*/ 2923082 w 2956487"/>
              <a:gd name="connsiteY43" fmla="*/ 734518 h 3657600"/>
              <a:gd name="connsiteX44" fmla="*/ 2908092 w 2956487"/>
              <a:gd name="connsiteY44" fmla="*/ 524656 h 3657600"/>
              <a:gd name="connsiteX45" fmla="*/ 2938072 w 2956487"/>
              <a:gd name="connsiteY45" fmla="*/ 314793 h 3657600"/>
              <a:gd name="connsiteX46" fmla="*/ 2953063 w 2956487"/>
              <a:gd name="connsiteY46" fmla="*/ 119921 h 3657600"/>
              <a:gd name="connsiteX47" fmla="*/ 2908092 w 2956487"/>
              <a:gd name="connsiteY47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956487" h="3657600">
                <a:moveTo>
                  <a:pt x="0" y="3657600"/>
                </a:moveTo>
                <a:cubicBezTo>
                  <a:pt x="69604" y="3640199"/>
                  <a:pt x="62334" y="3644886"/>
                  <a:pt x="134912" y="3612629"/>
                </a:cubicBezTo>
                <a:cubicBezTo>
                  <a:pt x="155332" y="3603553"/>
                  <a:pt x="174124" y="3590948"/>
                  <a:pt x="194872" y="3582649"/>
                </a:cubicBezTo>
                <a:cubicBezTo>
                  <a:pt x="224214" y="3570912"/>
                  <a:pt x="254544" y="3561750"/>
                  <a:pt x="284813" y="3552669"/>
                </a:cubicBezTo>
                <a:cubicBezTo>
                  <a:pt x="327083" y="3539988"/>
                  <a:pt x="350555" y="3539484"/>
                  <a:pt x="389745" y="3522688"/>
                </a:cubicBezTo>
                <a:cubicBezTo>
                  <a:pt x="469692" y="3488425"/>
                  <a:pt x="424366" y="3497806"/>
                  <a:pt x="494676" y="3477718"/>
                </a:cubicBezTo>
                <a:cubicBezTo>
                  <a:pt x="653253" y="3432411"/>
                  <a:pt x="430846" y="3503991"/>
                  <a:pt x="644577" y="3432747"/>
                </a:cubicBezTo>
                <a:cubicBezTo>
                  <a:pt x="644578" y="3432747"/>
                  <a:pt x="734517" y="3402768"/>
                  <a:pt x="734518" y="3402767"/>
                </a:cubicBezTo>
                <a:cubicBezTo>
                  <a:pt x="792636" y="3364022"/>
                  <a:pt x="762398" y="3378484"/>
                  <a:pt x="824459" y="3357797"/>
                </a:cubicBezTo>
                <a:cubicBezTo>
                  <a:pt x="834453" y="3347803"/>
                  <a:pt x="842321" y="3335088"/>
                  <a:pt x="854440" y="3327816"/>
                </a:cubicBezTo>
                <a:cubicBezTo>
                  <a:pt x="867989" y="3319686"/>
                  <a:pt x="885277" y="3319892"/>
                  <a:pt x="899410" y="3312826"/>
                </a:cubicBezTo>
                <a:cubicBezTo>
                  <a:pt x="925470" y="3299796"/>
                  <a:pt x="950652" y="3284791"/>
                  <a:pt x="974361" y="3267856"/>
                </a:cubicBezTo>
                <a:cubicBezTo>
                  <a:pt x="1045706" y="3216895"/>
                  <a:pt x="960826" y="3210603"/>
                  <a:pt x="1124263" y="3177915"/>
                </a:cubicBezTo>
                <a:cubicBezTo>
                  <a:pt x="1174230" y="3167921"/>
                  <a:pt x="1225822" y="3164048"/>
                  <a:pt x="1274164" y="3147934"/>
                </a:cubicBezTo>
                <a:cubicBezTo>
                  <a:pt x="1338680" y="3126429"/>
                  <a:pt x="1303806" y="3136776"/>
                  <a:pt x="1379095" y="3117954"/>
                </a:cubicBezTo>
                <a:cubicBezTo>
                  <a:pt x="1477644" y="3052256"/>
                  <a:pt x="1371515" y="3117311"/>
                  <a:pt x="1469036" y="3072983"/>
                </a:cubicBezTo>
                <a:cubicBezTo>
                  <a:pt x="1509722" y="3054489"/>
                  <a:pt x="1588958" y="3013023"/>
                  <a:pt x="1588958" y="3013023"/>
                </a:cubicBezTo>
                <a:cubicBezTo>
                  <a:pt x="1598951" y="3003029"/>
                  <a:pt x="1607902" y="2991871"/>
                  <a:pt x="1618938" y="2983042"/>
                </a:cubicBezTo>
                <a:cubicBezTo>
                  <a:pt x="1633006" y="2971787"/>
                  <a:pt x="1651170" y="2965801"/>
                  <a:pt x="1663909" y="2953062"/>
                </a:cubicBezTo>
                <a:cubicBezTo>
                  <a:pt x="1676648" y="2940323"/>
                  <a:pt x="1682635" y="2922160"/>
                  <a:pt x="1693889" y="2908092"/>
                </a:cubicBezTo>
                <a:cubicBezTo>
                  <a:pt x="1779335" y="2801282"/>
                  <a:pt x="1661563" y="2971568"/>
                  <a:pt x="1753850" y="2833141"/>
                </a:cubicBezTo>
                <a:cubicBezTo>
                  <a:pt x="1758847" y="2813154"/>
                  <a:pt x="1759627" y="2791607"/>
                  <a:pt x="1768840" y="2773180"/>
                </a:cubicBezTo>
                <a:cubicBezTo>
                  <a:pt x="1784954" y="2740952"/>
                  <a:pt x="1807181" y="2712064"/>
                  <a:pt x="1828800" y="2683239"/>
                </a:cubicBezTo>
                <a:cubicBezTo>
                  <a:pt x="1866464" y="2633022"/>
                  <a:pt x="1889826" y="2606158"/>
                  <a:pt x="1918741" y="2548328"/>
                </a:cubicBezTo>
                <a:cubicBezTo>
                  <a:pt x="1930775" y="2524260"/>
                  <a:pt x="1934276" y="2496079"/>
                  <a:pt x="1948722" y="2473377"/>
                </a:cubicBezTo>
                <a:cubicBezTo>
                  <a:pt x="1969674" y="2440453"/>
                  <a:pt x="2000718" y="2414997"/>
                  <a:pt x="2023672" y="2383436"/>
                </a:cubicBezTo>
                <a:cubicBezTo>
                  <a:pt x="2040809" y="2359873"/>
                  <a:pt x="2051708" y="2332194"/>
                  <a:pt x="2068643" y="2308485"/>
                </a:cubicBezTo>
                <a:cubicBezTo>
                  <a:pt x="2101757" y="2262126"/>
                  <a:pt x="2144262" y="2222426"/>
                  <a:pt x="2173574" y="2173574"/>
                </a:cubicBezTo>
                <a:cubicBezTo>
                  <a:pt x="2188564" y="2148590"/>
                  <a:pt x="2204395" y="2124092"/>
                  <a:pt x="2218545" y="2098623"/>
                </a:cubicBezTo>
                <a:cubicBezTo>
                  <a:pt x="2229397" y="2079089"/>
                  <a:pt x="2235117" y="2056539"/>
                  <a:pt x="2248525" y="2038662"/>
                </a:cubicBezTo>
                <a:cubicBezTo>
                  <a:pt x="2265484" y="2016049"/>
                  <a:pt x="2290091" y="2000162"/>
                  <a:pt x="2308486" y="1978701"/>
                </a:cubicBezTo>
                <a:cubicBezTo>
                  <a:pt x="2320210" y="1965022"/>
                  <a:pt x="2326933" y="1947571"/>
                  <a:pt x="2338466" y="1933731"/>
                </a:cubicBezTo>
                <a:cubicBezTo>
                  <a:pt x="2352037" y="1917445"/>
                  <a:pt x="2369640" y="1904856"/>
                  <a:pt x="2383436" y="1888760"/>
                </a:cubicBezTo>
                <a:cubicBezTo>
                  <a:pt x="2399695" y="1869791"/>
                  <a:pt x="2412148" y="1847769"/>
                  <a:pt x="2428407" y="1828800"/>
                </a:cubicBezTo>
                <a:cubicBezTo>
                  <a:pt x="2442203" y="1812704"/>
                  <a:pt x="2459581" y="1799925"/>
                  <a:pt x="2473377" y="1783829"/>
                </a:cubicBezTo>
                <a:cubicBezTo>
                  <a:pt x="2580281" y="1659108"/>
                  <a:pt x="2470444" y="1771774"/>
                  <a:pt x="2548328" y="1693888"/>
                </a:cubicBezTo>
                <a:cubicBezTo>
                  <a:pt x="2573609" y="1630688"/>
                  <a:pt x="2581271" y="1599998"/>
                  <a:pt x="2623279" y="1543987"/>
                </a:cubicBezTo>
                <a:cubicBezTo>
                  <a:pt x="2635999" y="1527027"/>
                  <a:pt x="2653260" y="1514006"/>
                  <a:pt x="2668250" y="1499016"/>
                </a:cubicBezTo>
                <a:cubicBezTo>
                  <a:pt x="2680441" y="1462442"/>
                  <a:pt x="2684162" y="1438133"/>
                  <a:pt x="2713220" y="1409075"/>
                </a:cubicBezTo>
                <a:cubicBezTo>
                  <a:pt x="2725959" y="1396336"/>
                  <a:pt x="2743201" y="1389088"/>
                  <a:pt x="2758191" y="1379095"/>
                </a:cubicBezTo>
                <a:cubicBezTo>
                  <a:pt x="2775137" y="1339554"/>
                  <a:pt x="2824738" y="1231839"/>
                  <a:pt x="2833141" y="1184223"/>
                </a:cubicBezTo>
                <a:cubicBezTo>
                  <a:pt x="2886693" y="880759"/>
                  <a:pt x="2810236" y="1133015"/>
                  <a:pt x="2878112" y="929390"/>
                </a:cubicBezTo>
                <a:cubicBezTo>
                  <a:pt x="2883109" y="899410"/>
                  <a:pt x="2887141" y="869253"/>
                  <a:pt x="2893102" y="839449"/>
                </a:cubicBezTo>
                <a:cubicBezTo>
                  <a:pt x="2902513" y="792391"/>
                  <a:pt x="2908795" y="777380"/>
                  <a:pt x="2923082" y="734518"/>
                </a:cubicBezTo>
                <a:cubicBezTo>
                  <a:pt x="2918085" y="664564"/>
                  <a:pt x="2908092" y="594788"/>
                  <a:pt x="2908092" y="524656"/>
                </a:cubicBezTo>
                <a:cubicBezTo>
                  <a:pt x="2908092" y="453440"/>
                  <a:pt x="2924233" y="383987"/>
                  <a:pt x="2938072" y="314793"/>
                </a:cubicBezTo>
                <a:cubicBezTo>
                  <a:pt x="2943069" y="249836"/>
                  <a:pt x="2956487" y="184980"/>
                  <a:pt x="2953063" y="119921"/>
                </a:cubicBezTo>
                <a:cubicBezTo>
                  <a:pt x="2951092" y="82466"/>
                  <a:pt x="2926063" y="35942"/>
                  <a:pt x="2908092" y="0"/>
                </a:cubicBezTo>
              </a:path>
            </a:pathLst>
          </a:custGeom>
          <a:ln w="76200" cmpd="tri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7" name="ZoneTexte 176"/>
          <p:cNvSpPr txBox="1"/>
          <p:nvPr/>
        </p:nvSpPr>
        <p:spPr>
          <a:xfrm>
            <a:off x="714348" y="71414"/>
            <a:ext cx="38576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500" dirty="0" smtClean="0">
                <a:solidFill>
                  <a:srgbClr val="FFFF00"/>
                </a:solidFill>
              </a:rPr>
              <a:t>TATARSTAN</a:t>
            </a:r>
            <a:endParaRPr lang="fr-FR" sz="4500" dirty="0">
              <a:solidFill>
                <a:srgbClr val="FFFF00"/>
              </a:solidFill>
            </a:endParaRPr>
          </a:p>
        </p:txBody>
      </p:sp>
      <p:sp>
        <p:nvSpPr>
          <p:cNvPr id="179" name="Forme libre 178"/>
          <p:cNvSpPr/>
          <p:nvPr/>
        </p:nvSpPr>
        <p:spPr>
          <a:xfrm rot="10800000" flipV="1">
            <a:off x="4000496" y="2214554"/>
            <a:ext cx="5500726" cy="500065"/>
          </a:xfrm>
          <a:custGeom>
            <a:avLst/>
            <a:gdLst>
              <a:gd name="connsiteX0" fmla="*/ 0 w 5246557"/>
              <a:gd name="connsiteY0" fmla="*/ 0 h 719528"/>
              <a:gd name="connsiteX1" fmla="*/ 14990 w 5246557"/>
              <a:gd name="connsiteY1" fmla="*/ 74950 h 719528"/>
              <a:gd name="connsiteX2" fmla="*/ 44970 w 5246557"/>
              <a:gd name="connsiteY2" fmla="*/ 104931 h 719528"/>
              <a:gd name="connsiteX3" fmla="*/ 74951 w 5246557"/>
              <a:gd name="connsiteY3" fmla="*/ 164891 h 719528"/>
              <a:gd name="connsiteX4" fmla="*/ 104931 w 5246557"/>
              <a:gd name="connsiteY4" fmla="*/ 194872 h 719528"/>
              <a:gd name="connsiteX5" fmla="*/ 134911 w 5246557"/>
              <a:gd name="connsiteY5" fmla="*/ 239842 h 719528"/>
              <a:gd name="connsiteX6" fmla="*/ 179882 w 5246557"/>
              <a:gd name="connsiteY6" fmla="*/ 269823 h 719528"/>
              <a:gd name="connsiteX7" fmla="*/ 284813 w 5246557"/>
              <a:gd name="connsiteY7" fmla="*/ 329783 h 719528"/>
              <a:gd name="connsiteX8" fmla="*/ 344774 w 5246557"/>
              <a:gd name="connsiteY8" fmla="*/ 389744 h 719528"/>
              <a:gd name="connsiteX9" fmla="*/ 449705 w 5246557"/>
              <a:gd name="connsiteY9" fmla="*/ 434714 h 719528"/>
              <a:gd name="connsiteX10" fmla="*/ 494675 w 5246557"/>
              <a:gd name="connsiteY10" fmla="*/ 449705 h 719528"/>
              <a:gd name="connsiteX11" fmla="*/ 539646 w 5246557"/>
              <a:gd name="connsiteY11" fmla="*/ 479685 h 719528"/>
              <a:gd name="connsiteX12" fmla="*/ 644577 w 5246557"/>
              <a:gd name="connsiteY12" fmla="*/ 524655 h 719528"/>
              <a:gd name="connsiteX13" fmla="*/ 779488 w 5246557"/>
              <a:gd name="connsiteY13" fmla="*/ 539646 h 719528"/>
              <a:gd name="connsiteX14" fmla="*/ 914400 w 5246557"/>
              <a:gd name="connsiteY14" fmla="*/ 584616 h 719528"/>
              <a:gd name="connsiteX15" fmla="*/ 959370 w 5246557"/>
              <a:gd name="connsiteY15" fmla="*/ 599606 h 719528"/>
              <a:gd name="connsiteX16" fmla="*/ 1019331 w 5246557"/>
              <a:gd name="connsiteY16" fmla="*/ 614596 h 719528"/>
              <a:gd name="connsiteX17" fmla="*/ 1064301 w 5246557"/>
              <a:gd name="connsiteY17" fmla="*/ 644577 h 719528"/>
              <a:gd name="connsiteX18" fmla="*/ 1139252 w 5246557"/>
              <a:gd name="connsiteY18" fmla="*/ 659567 h 719528"/>
              <a:gd name="connsiteX19" fmla="*/ 1184223 w 5246557"/>
              <a:gd name="connsiteY19" fmla="*/ 674557 h 719528"/>
              <a:gd name="connsiteX20" fmla="*/ 1319134 w 5246557"/>
              <a:gd name="connsiteY20" fmla="*/ 659567 h 719528"/>
              <a:gd name="connsiteX21" fmla="*/ 1364105 w 5246557"/>
              <a:gd name="connsiteY21" fmla="*/ 644577 h 719528"/>
              <a:gd name="connsiteX22" fmla="*/ 1424065 w 5246557"/>
              <a:gd name="connsiteY22" fmla="*/ 629587 h 719528"/>
              <a:gd name="connsiteX23" fmla="*/ 1543987 w 5246557"/>
              <a:gd name="connsiteY23" fmla="*/ 614596 h 719528"/>
              <a:gd name="connsiteX24" fmla="*/ 1723869 w 5246557"/>
              <a:gd name="connsiteY24" fmla="*/ 599606 h 719528"/>
              <a:gd name="connsiteX25" fmla="*/ 2443396 w 5246557"/>
              <a:gd name="connsiteY25" fmla="*/ 614596 h 719528"/>
              <a:gd name="connsiteX26" fmla="*/ 2608288 w 5246557"/>
              <a:gd name="connsiteY26" fmla="*/ 629587 h 719528"/>
              <a:gd name="connsiteX27" fmla="*/ 2773180 w 5246557"/>
              <a:gd name="connsiteY27" fmla="*/ 659567 h 719528"/>
              <a:gd name="connsiteX28" fmla="*/ 2878111 w 5246557"/>
              <a:gd name="connsiteY28" fmla="*/ 704537 h 719528"/>
              <a:gd name="connsiteX29" fmla="*/ 2953062 w 5246557"/>
              <a:gd name="connsiteY29" fmla="*/ 719528 h 719528"/>
              <a:gd name="connsiteX30" fmla="*/ 3237875 w 5246557"/>
              <a:gd name="connsiteY30" fmla="*/ 704537 h 719528"/>
              <a:gd name="connsiteX31" fmla="*/ 3297836 w 5246557"/>
              <a:gd name="connsiteY31" fmla="*/ 689547 h 719528"/>
              <a:gd name="connsiteX32" fmla="*/ 3402767 w 5246557"/>
              <a:gd name="connsiteY32" fmla="*/ 659567 h 719528"/>
              <a:gd name="connsiteX33" fmla="*/ 3507698 w 5246557"/>
              <a:gd name="connsiteY33" fmla="*/ 644577 h 719528"/>
              <a:gd name="connsiteX34" fmla="*/ 3777521 w 5246557"/>
              <a:gd name="connsiteY34" fmla="*/ 599606 h 719528"/>
              <a:gd name="connsiteX35" fmla="*/ 3942413 w 5246557"/>
              <a:gd name="connsiteY35" fmla="*/ 584616 h 719528"/>
              <a:gd name="connsiteX36" fmla="*/ 4032354 w 5246557"/>
              <a:gd name="connsiteY36" fmla="*/ 569626 h 719528"/>
              <a:gd name="connsiteX37" fmla="*/ 4182255 w 5246557"/>
              <a:gd name="connsiteY37" fmla="*/ 554636 h 719528"/>
              <a:gd name="connsiteX38" fmla="*/ 4227226 w 5246557"/>
              <a:gd name="connsiteY38" fmla="*/ 539646 h 719528"/>
              <a:gd name="connsiteX39" fmla="*/ 4527029 w 5246557"/>
              <a:gd name="connsiteY39" fmla="*/ 509665 h 719528"/>
              <a:gd name="connsiteX40" fmla="*/ 4781862 w 5246557"/>
              <a:gd name="connsiteY40" fmla="*/ 494675 h 719528"/>
              <a:gd name="connsiteX41" fmla="*/ 4976734 w 5246557"/>
              <a:gd name="connsiteY41" fmla="*/ 464695 h 719528"/>
              <a:gd name="connsiteX42" fmla="*/ 5111646 w 5246557"/>
              <a:gd name="connsiteY42" fmla="*/ 404734 h 719528"/>
              <a:gd name="connsiteX43" fmla="*/ 5156616 w 5246557"/>
              <a:gd name="connsiteY43" fmla="*/ 389744 h 719528"/>
              <a:gd name="connsiteX44" fmla="*/ 5246557 w 5246557"/>
              <a:gd name="connsiteY44" fmla="*/ 344773 h 719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246557" h="719528">
                <a:moveTo>
                  <a:pt x="0" y="0"/>
                </a:moveTo>
                <a:cubicBezTo>
                  <a:pt x="4997" y="24983"/>
                  <a:pt x="4954" y="51532"/>
                  <a:pt x="14990" y="74950"/>
                </a:cubicBezTo>
                <a:cubicBezTo>
                  <a:pt x="20557" y="87940"/>
                  <a:pt x="37130" y="93172"/>
                  <a:pt x="44970" y="104931"/>
                </a:cubicBezTo>
                <a:cubicBezTo>
                  <a:pt x="57365" y="123524"/>
                  <a:pt x="62556" y="146298"/>
                  <a:pt x="74951" y="164891"/>
                </a:cubicBezTo>
                <a:cubicBezTo>
                  <a:pt x="82791" y="176650"/>
                  <a:pt x="96102" y="183836"/>
                  <a:pt x="104931" y="194872"/>
                </a:cubicBezTo>
                <a:cubicBezTo>
                  <a:pt x="116185" y="208940"/>
                  <a:pt x="122172" y="227103"/>
                  <a:pt x="134911" y="239842"/>
                </a:cubicBezTo>
                <a:cubicBezTo>
                  <a:pt x="147650" y="252581"/>
                  <a:pt x="164240" y="260884"/>
                  <a:pt x="179882" y="269823"/>
                </a:cubicBezTo>
                <a:cubicBezTo>
                  <a:pt x="222412" y="294126"/>
                  <a:pt x="248294" y="298481"/>
                  <a:pt x="284813" y="329783"/>
                </a:cubicBezTo>
                <a:cubicBezTo>
                  <a:pt x="306274" y="348178"/>
                  <a:pt x="317959" y="380806"/>
                  <a:pt x="344774" y="389744"/>
                </a:cubicBezTo>
                <a:cubicBezTo>
                  <a:pt x="450227" y="424895"/>
                  <a:pt x="320055" y="379149"/>
                  <a:pt x="449705" y="434714"/>
                </a:cubicBezTo>
                <a:cubicBezTo>
                  <a:pt x="464228" y="440938"/>
                  <a:pt x="480542" y="442639"/>
                  <a:pt x="494675" y="449705"/>
                </a:cubicBezTo>
                <a:cubicBezTo>
                  <a:pt x="510789" y="457762"/>
                  <a:pt x="524004" y="470747"/>
                  <a:pt x="539646" y="479685"/>
                </a:cubicBezTo>
                <a:cubicBezTo>
                  <a:pt x="562135" y="492535"/>
                  <a:pt x="614897" y="519708"/>
                  <a:pt x="644577" y="524655"/>
                </a:cubicBezTo>
                <a:cubicBezTo>
                  <a:pt x="689208" y="532094"/>
                  <a:pt x="734518" y="534649"/>
                  <a:pt x="779488" y="539646"/>
                </a:cubicBezTo>
                <a:lnTo>
                  <a:pt x="914400" y="584616"/>
                </a:lnTo>
                <a:cubicBezTo>
                  <a:pt x="929390" y="589613"/>
                  <a:pt x="944041" y="595774"/>
                  <a:pt x="959370" y="599606"/>
                </a:cubicBezTo>
                <a:lnTo>
                  <a:pt x="1019331" y="614596"/>
                </a:lnTo>
                <a:cubicBezTo>
                  <a:pt x="1034321" y="624590"/>
                  <a:pt x="1047432" y="638251"/>
                  <a:pt x="1064301" y="644577"/>
                </a:cubicBezTo>
                <a:cubicBezTo>
                  <a:pt x="1088157" y="653523"/>
                  <a:pt x="1114534" y="653388"/>
                  <a:pt x="1139252" y="659567"/>
                </a:cubicBezTo>
                <a:cubicBezTo>
                  <a:pt x="1154581" y="663399"/>
                  <a:pt x="1169233" y="669560"/>
                  <a:pt x="1184223" y="674557"/>
                </a:cubicBezTo>
                <a:cubicBezTo>
                  <a:pt x="1229193" y="669560"/>
                  <a:pt x="1274503" y="667005"/>
                  <a:pt x="1319134" y="659567"/>
                </a:cubicBezTo>
                <a:cubicBezTo>
                  <a:pt x="1334720" y="656969"/>
                  <a:pt x="1348912" y="648918"/>
                  <a:pt x="1364105" y="644577"/>
                </a:cubicBezTo>
                <a:cubicBezTo>
                  <a:pt x="1383914" y="638917"/>
                  <a:pt x="1403744" y="632974"/>
                  <a:pt x="1424065" y="629587"/>
                </a:cubicBezTo>
                <a:cubicBezTo>
                  <a:pt x="1463802" y="622964"/>
                  <a:pt x="1504013" y="619593"/>
                  <a:pt x="1543987" y="614596"/>
                </a:cubicBezTo>
                <a:cubicBezTo>
                  <a:pt x="1706837" y="560313"/>
                  <a:pt x="1560366" y="593550"/>
                  <a:pt x="1723869" y="599606"/>
                </a:cubicBezTo>
                <a:cubicBezTo>
                  <a:pt x="1963599" y="608485"/>
                  <a:pt x="2203554" y="609599"/>
                  <a:pt x="2443396" y="614596"/>
                </a:cubicBezTo>
                <a:cubicBezTo>
                  <a:pt x="2498360" y="619593"/>
                  <a:pt x="2553475" y="623138"/>
                  <a:pt x="2608288" y="629587"/>
                </a:cubicBezTo>
                <a:cubicBezTo>
                  <a:pt x="2633533" y="632557"/>
                  <a:pt x="2743726" y="652204"/>
                  <a:pt x="2773180" y="659567"/>
                </a:cubicBezTo>
                <a:cubicBezTo>
                  <a:pt x="2877961" y="685762"/>
                  <a:pt x="2749416" y="661638"/>
                  <a:pt x="2878111" y="704537"/>
                </a:cubicBezTo>
                <a:cubicBezTo>
                  <a:pt x="2902282" y="712594"/>
                  <a:pt x="2928078" y="714531"/>
                  <a:pt x="2953062" y="719528"/>
                </a:cubicBezTo>
                <a:cubicBezTo>
                  <a:pt x="3048000" y="714531"/>
                  <a:pt x="3143163" y="712773"/>
                  <a:pt x="3237875" y="704537"/>
                </a:cubicBezTo>
                <a:cubicBezTo>
                  <a:pt x="3258400" y="702752"/>
                  <a:pt x="3277960" y="694968"/>
                  <a:pt x="3297836" y="689547"/>
                </a:cubicBezTo>
                <a:cubicBezTo>
                  <a:pt x="3332931" y="679976"/>
                  <a:pt x="3367198" y="667189"/>
                  <a:pt x="3402767" y="659567"/>
                </a:cubicBezTo>
                <a:cubicBezTo>
                  <a:pt x="3437315" y="652164"/>
                  <a:pt x="3472810" y="650159"/>
                  <a:pt x="3507698" y="644577"/>
                </a:cubicBezTo>
                <a:cubicBezTo>
                  <a:pt x="3597734" y="630171"/>
                  <a:pt x="3686714" y="607861"/>
                  <a:pt x="3777521" y="599606"/>
                </a:cubicBezTo>
                <a:cubicBezTo>
                  <a:pt x="3832485" y="594609"/>
                  <a:pt x="3887600" y="591064"/>
                  <a:pt x="3942413" y="584616"/>
                </a:cubicBezTo>
                <a:cubicBezTo>
                  <a:pt x="3972599" y="581065"/>
                  <a:pt x="4002195" y="573396"/>
                  <a:pt x="4032354" y="569626"/>
                </a:cubicBezTo>
                <a:cubicBezTo>
                  <a:pt x="4082182" y="563397"/>
                  <a:pt x="4132288" y="559633"/>
                  <a:pt x="4182255" y="554636"/>
                </a:cubicBezTo>
                <a:cubicBezTo>
                  <a:pt x="4197245" y="549639"/>
                  <a:pt x="4211732" y="542745"/>
                  <a:pt x="4227226" y="539646"/>
                </a:cubicBezTo>
                <a:cubicBezTo>
                  <a:pt x="4314450" y="522201"/>
                  <a:pt x="4448501" y="514900"/>
                  <a:pt x="4527029" y="509665"/>
                </a:cubicBezTo>
                <a:lnTo>
                  <a:pt x="4781862" y="494675"/>
                </a:lnTo>
                <a:cubicBezTo>
                  <a:pt x="4837969" y="487662"/>
                  <a:pt x="4918630" y="480542"/>
                  <a:pt x="4976734" y="464695"/>
                </a:cubicBezTo>
                <a:cubicBezTo>
                  <a:pt x="5146892" y="418288"/>
                  <a:pt x="5004393" y="458360"/>
                  <a:pt x="5111646" y="404734"/>
                </a:cubicBezTo>
                <a:cubicBezTo>
                  <a:pt x="5125779" y="397668"/>
                  <a:pt x="5142093" y="395968"/>
                  <a:pt x="5156616" y="389744"/>
                </a:cubicBezTo>
                <a:cubicBezTo>
                  <a:pt x="5156657" y="389727"/>
                  <a:pt x="5231547" y="352278"/>
                  <a:pt x="5246557" y="344773"/>
                </a:cubicBezTo>
              </a:path>
            </a:pathLst>
          </a:custGeom>
          <a:ln w="76200" cmpd="tri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0" name="ZoneTexte 179"/>
          <p:cNvSpPr txBox="1"/>
          <p:nvPr/>
        </p:nvSpPr>
        <p:spPr>
          <a:xfrm>
            <a:off x="6000760" y="223814"/>
            <a:ext cx="38576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500" dirty="0" smtClean="0">
                <a:solidFill>
                  <a:srgbClr val="92D050"/>
                </a:solidFill>
              </a:rPr>
              <a:t>MUGHULISTAN</a:t>
            </a:r>
            <a:endParaRPr lang="fr-FR" sz="4500" dirty="0">
              <a:solidFill>
                <a:srgbClr val="92D050"/>
              </a:solidFill>
            </a:endParaRPr>
          </a:p>
        </p:txBody>
      </p:sp>
      <p:sp>
        <p:nvSpPr>
          <p:cNvPr id="182" name="Forme libre 181"/>
          <p:cNvSpPr/>
          <p:nvPr/>
        </p:nvSpPr>
        <p:spPr>
          <a:xfrm rot="1032544">
            <a:off x="1414223" y="-19608"/>
            <a:ext cx="66344" cy="857256"/>
          </a:xfrm>
          <a:custGeom>
            <a:avLst/>
            <a:gdLst>
              <a:gd name="connsiteX0" fmla="*/ 118534 w 131123"/>
              <a:gd name="connsiteY0" fmla="*/ 1092200 h 1092200"/>
              <a:gd name="connsiteX1" fmla="*/ 101600 w 131123"/>
              <a:gd name="connsiteY1" fmla="*/ 1066800 h 1092200"/>
              <a:gd name="connsiteX2" fmla="*/ 50800 w 131123"/>
              <a:gd name="connsiteY2" fmla="*/ 990600 h 1092200"/>
              <a:gd name="connsiteX3" fmla="*/ 33867 w 131123"/>
              <a:gd name="connsiteY3" fmla="*/ 939800 h 1092200"/>
              <a:gd name="connsiteX4" fmla="*/ 50800 w 131123"/>
              <a:gd name="connsiteY4" fmla="*/ 855133 h 1092200"/>
              <a:gd name="connsiteX5" fmla="*/ 59267 w 131123"/>
              <a:gd name="connsiteY5" fmla="*/ 821267 h 1092200"/>
              <a:gd name="connsiteX6" fmla="*/ 110067 w 131123"/>
              <a:gd name="connsiteY6" fmla="*/ 745067 h 1092200"/>
              <a:gd name="connsiteX7" fmla="*/ 110067 w 131123"/>
              <a:gd name="connsiteY7" fmla="*/ 584200 h 1092200"/>
              <a:gd name="connsiteX8" fmla="*/ 93134 w 131123"/>
              <a:gd name="connsiteY8" fmla="*/ 550333 h 1092200"/>
              <a:gd name="connsiteX9" fmla="*/ 67734 w 131123"/>
              <a:gd name="connsiteY9" fmla="*/ 440267 h 1092200"/>
              <a:gd name="connsiteX10" fmla="*/ 50800 w 131123"/>
              <a:gd name="connsiteY10" fmla="*/ 406400 h 1092200"/>
              <a:gd name="connsiteX11" fmla="*/ 33867 w 131123"/>
              <a:gd name="connsiteY11" fmla="*/ 338667 h 1092200"/>
              <a:gd name="connsiteX12" fmla="*/ 25400 w 131123"/>
              <a:gd name="connsiteY12" fmla="*/ 296333 h 1092200"/>
              <a:gd name="connsiteX13" fmla="*/ 8467 w 131123"/>
              <a:gd name="connsiteY13" fmla="*/ 262467 h 1092200"/>
              <a:gd name="connsiteX14" fmla="*/ 0 w 131123"/>
              <a:gd name="connsiteY14" fmla="*/ 237067 h 1092200"/>
              <a:gd name="connsiteX15" fmla="*/ 42334 w 131123"/>
              <a:gd name="connsiteY15" fmla="*/ 135467 h 1092200"/>
              <a:gd name="connsiteX16" fmla="*/ 76200 w 131123"/>
              <a:gd name="connsiteY16" fmla="*/ 84667 h 1092200"/>
              <a:gd name="connsiteX17" fmla="*/ 84667 w 131123"/>
              <a:gd name="connsiteY17" fmla="*/ 0 h 109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31123" h="1092200">
                <a:moveTo>
                  <a:pt x="118534" y="1092200"/>
                </a:moveTo>
                <a:cubicBezTo>
                  <a:pt x="112889" y="1083733"/>
                  <a:pt x="107515" y="1075080"/>
                  <a:pt x="101600" y="1066800"/>
                </a:cubicBezTo>
                <a:cubicBezTo>
                  <a:pt x="82059" y="1039443"/>
                  <a:pt x="65113" y="1022088"/>
                  <a:pt x="50800" y="990600"/>
                </a:cubicBezTo>
                <a:cubicBezTo>
                  <a:pt x="43414" y="974351"/>
                  <a:pt x="33867" y="939800"/>
                  <a:pt x="33867" y="939800"/>
                </a:cubicBezTo>
                <a:cubicBezTo>
                  <a:pt x="48315" y="838669"/>
                  <a:pt x="33914" y="914236"/>
                  <a:pt x="50800" y="855133"/>
                </a:cubicBezTo>
                <a:cubicBezTo>
                  <a:pt x="53997" y="843945"/>
                  <a:pt x="54541" y="831900"/>
                  <a:pt x="59267" y="821267"/>
                </a:cubicBezTo>
                <a:cubicBezTo>
                  <a:pt x="71145" y="794541"/>
                  <a:pt x="92613" y="768339"/>
                  <a:pt x="110067" y="745067"/>
                </a:cubicBezTo>
                <a:cubicBezTo>
                  <a:pt x="131123" y="681901"/>
                  <a:pt x="127803" y="702439"/>
                  <a:pt x="110067" y="584200"/>
                </a:cubicBezTo>
                <a:cubicBezTo>
                  <a:pt x="108195" y="571718"/>
                  <a:pt x="98778" y="561622"/>
                  <a:pt x="93134" y="550333"/>
                </a:cubicBezTo>
                <a:cubicBezTo>
                  <a:pt x="86418" y="516756"/>
                  <a:pt x="77944" y="470896"/>
                  <a:pt x="67734" y="440267"/>
                </a:cubicBezTo>
                <a:cubicBezTo>
                  <a:pt x="63743" y="428293"/>
                  <a:pt x="56445" y="417689"/>
                  <a:pt x="50800" y="406400"/>
                </a:cubicBezTo>
                <a:cubicBezTo>
                  <a:pt x="45156" y="383822"/>
                  <a:pt x="38431" y="361488"/>
                  <a:pt x="33867" y="338667"/>
                </a:cubicBezTo>
                <a:cubicBezTo>
                  <a:pt x="31045" y="324556"/>
                  <a:pt x="29951" y="309985"/>
                  <a:pt x="25400" y="296333"/>
                </a:cubicBezTo>
                <a:cubicBezTo>
                  <a:pt x="21409" y="284360"/>
                  <a:pt x="13439" y="274068"/>
                  <a:pt x="8467" y="262467"/>
                </a:cubicBezTo>
                <a:cubicBezTo>
                  <a:pt x="4951" y="254264"/>
                  <a:pt x="2822" y="245534"/>
                  <a:pt x="0" y="237067"/>
                </a:cubicBezTo>
                <a:cubicBezTo>
                  <a:pt x="8586" y="202724"/>
                  <a:pt x="16286" y="161516"/>
                  <a:pt x="42334" y="135467"/>
                </a:cubicBezTo>
                <a:cubicBezTo>
                  <a:pt x="63004" y="114796"/>
                  <a:pt x="63898" y="117471"/>
                  <a:pt x="76200" y="84667"/>
                </a:cubicBezTo>
                <a:cubicBezTo>
                  <a:pt x="88774" y="51136"/>
                  <a:pt x="84667" y="38041"/>
                  <a:pt x="84667" y="0"/>
                </a:cubicBezTo>
              </a:path>
            </a:pathLst>
          </a:cu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3" name="ZoneTexte 182"/>
          <p:cNvSpPr txBox="1"/>
          <p:nvPr/>
        </p:nvSpPr>
        <p:spPr>
          <a:xfrm>
            <a:off x="7572396" y="4071942"/>
            <a:ext cx="207167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500" dirty="0" smtClean="0"/>
              <a:t>TIBET</a:t>
            </a:r>
            <a:endParaRPr lang="fr-FR" sz="4500" dirty="0"/>
          </a:p>
        </p:txBody>
      </p:sp>
      <p:sp>
        <p:nvSpPr>
          <p:cNvPr id="184" name="Forme libre 183"/>
          <p:cNvSpPr/>
          <p:nvPr/>
        </p:nvSpPr>
        <p:spPr>
          <a:xfrm>
            <a:off x="5428214" y="4197246"/>
            <a:ext cx="1286926" cy="3252865"/>
          </a:xfrm>
          <a:custGeom>
            <a:avLst/>
            <a:gdLst>
              <a:gd name="connsiteX0" fmla="*/ 1286926 w 1286926"/>
              <a:gd name="connsiteY0" fmla="*/ 0 h 3252865"/>
              <a:gd name="connsiteX1" fmla="*/ 1256946 w 1286926"/>
              <a:gd name="connsiteY1" fmla="*/ 74951 h 3252865"/>
              <a:gd name="connsiteX2" fmla="*/ 1226965 w 1286926"/>
              <a:gd name="connsiteY2" fmla="*/ 119921 h 3252865"/>
              <a:gd name="connsiteX3" fmla="*/ 1122034 w 1286926"/>
              <a:gd name="connsiteY3" fmla="*/ 254833 h 3252865"/>
              <a:gd name="connsiteX4" fmla="*/ 1092054 w 1286926"/>
              <a:gd name="connsiteY4" fmla="*/ 299803 h 3252865"/>
              <a:gd name="connsiteX5" fmla="*/ 1017103 w 1286926"/>
              <a:gd name="connsiteY5" fmla="*/ 404734 h 3252865"/>
              <a:gd name="connsiteX6" fmla="*/ 972133 w 1286926"/>
              <a:gd name="connsiteY6" fmla="*/ 539646 h 3252865"/>
              <a:gd name="connsiteX7" fmla="*/ 957142 w 1286926"/>
              <a:gd name="connsiteY7" fmla="*/ 584616 h 3252865"/>
              <a:gd name="connsiteX8" fmla="*/ 912172 w 1286926"/>
              <a:gd name="connsiteY8" fmla="*/ 659567 h 3252865"/>
              <a:gd name="connsiteX9" fmla="*/ 852211 w 1286926"/>
              <a:gd name="connsiteY9" fmla="*/ 719528 h 3252865"/>
              <a:gd name="connsiteX10" fmla="*/ 792251 w 1286926"/>
              <a:gd name="connsiteY10" fmla="*/ 809469 h 3252865"/>
              <a:gd name="connsiteX11" fmla="*/ 747280 w 1286926"/>
              <a:gd name="connsiteY11" fmla="*/ 884420 h 3252865"/>
              <a:gd name="connsiteX12" fmla="*/ 732290 w 1286926"/>
              <a:gd name="connsiteY12" fmla="*/ 929390 h 3252865"/>
              <a:gd name="connsiteX13" fmla="*/ 672329 w 1286926"/>
              <a:gd name="connsiteY13" fmla="*/ 1064302 h 3252865"/>
              <a:gd name="connsiteX14" fmla="*/ 642349 w 1286926"/>
              <a:gd name="connsiteY14" fmla="*/ 1154243 h 3252865"/>
              <a:gd name="connsiteX15" fmla="*/ 627359 w 1286926"/>
              <a:gd name="connsiteY15" fmla="*/ 1199213 h 3252865"/>
              <a:gd name="connsiteX16" fmla="*/ 612369 w 1286926"/>
              <a:gd name="connsiteY16" fmla="*/ 1244184 h 3252865"/>
              <a:gd name="connsiteX17" fmla="*/ 537418 w 1286926"/>
              <a:gd name="connsiteY17" fmla="*/ 1349115 h 3252865"/>
              <a:gd name="connsiteX18" fmla="*/ 507438 w 1286926"/>
              <a:gd name="connsiteY18" fmla="*/ 1439056 h 3252865"/>
              <a:gd name="connsiteX19" fmla="*/ 492447 w 1286926"/>
              <a:gd name="connsiteY19" fmla="*/ 1484026 h 3252865"/>
              <a:gd name="connsiteX20" fmla="*/ 477457 w 1286926"/>
              <a:gd name="connsiteY20" fmla="*/ 1528997 h 3252865"/>
              <a:gd name="connsiteX21" fmla="*/ 402506 w 1286926"/>
              <a:gd name="connsiteY21" fmla="*/ 1618938 h 3252865"/>
              <a:gd name="connsiteX22" fmla="*/ 387516 w 1286926"/>
              <a:gd name="connsiteY22" fmla="*/ 1678898 h 3252865"/>
              <a:gd name="connsiteX23" fmla="*/ 342546 w 1286926"/>
              <a:gd name="connsiteY23" fmla="*/ 1783829 h 3252865"/>
              <a:gd name="connsiteX24" fmla="*/ 297575 w 1286926"/>
              <a:gd name="connsiteY24" fmla="*/ 1843790 h 3252865"/>
              <a:gd name="connsiteX25" fmla="*/ 267595 w 1286926"/>
              <a:gd name="connsiteY25" fmla="*/ 1918741 h 3252865"/>
              <a:gd name="connsiteX26" fmla="*/ 192644 w 1286926"/>
              <a:gd name="connsiteY26" fmla="*/ 2068643 h 3252865"/>
              <a:gd name="connsiteX27" fmla="*/ 102703 w 1286926"/>
              <a:gd name="connsiteY27" fmla="*/ 2278505 h 3252865"/>
              <a:gd name="connsiteX28" fmla="*/ 57733 w 1286926"/>
              <a:gd name="connsiteY28" fmla="*/ 2428406 h 3252865"/>
              <a:gd name="connsiteX29" fmla="*/ 42742 w 1286926"/>
              <a:gd name="connsiteY29" fmla="*/ 2503357 h 3252865"/>
              <a:gd name="connsiteX30" fmla="*/ 27752 w 1286926"/>
              <a:gd name="connsiteY30" fmla="*/ 2563318 h 3252865"/>
              <a:gd name="connsiteX31" fmla="*/ 27752 w 1286926"/>
              <a:gd name="connsiteY31" fmla="*/ 2953062 h 3252865"/>
              <a:gd name="connsiteX32" fmla="*/ 27752 w 1286926"/>
              <a:gd name="connsiteY32" fmla="*/ 3252865 h 325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86926" h="3252865">
                <a:moveTo>
                  <a:pt x="1286926" y="0"/>
                </a:moveTo>
                <a:cubicBezTo>
                  <a:pt x="1276933" y="24984"/>
                  <a:pt x="1268980" y="50884"/>
                  <a:pt x="1256946" y="74951"/>
                </a:cubicBezTo>
                <a:cubicBezTo>
                  <a:pt x="1248889" y="91065"/>
                  <a:pt x="1237775" y="105508"/>
                  <a:pt x="1226965" y="119921"/>
                </a:cubicBezTo>
                <a:cubicBezTo>
                  <a:pt x="1192782" y="165498"/>
                  <a:pt x="1153636" y="207430"/>
                  <a:pt x="1122034" y="254833"/>
                </a:cubicBezTo>
                <a:cubicBezTo>
                  <a:pt x="1112041" y="269823"/>
                  <a:pt x="1103308" y="285735"/>
                  <a:pt x="1092054" y="299803"/>
                </a:cubicBezTo>
                <a:cubicBezTo>
                  <a:pt x="1045396" y="358126"/>
                  <a:pt x="1061256" y="301709"/>
                  <a:pt x="1017103" y="404734"/>
                </a:cubicBezTo>
                <a:cubicBezTo>
                  <a:pt x="998430" y="448304"/>
                  <a:pt x="987123" y="494675"/>
                  <a:pt x="972133" y="539646"/>
                </a:cubicBezTo>
                <a:cubicBezTo>
                  <a:pt x="967136" y="554636"/>
                  <a:pt x="965271" y="571067"/>
                  <a:pt x="957142" y="584616"/>
                </a:cubicBezTo>
                <a:cubicBezTo>
                  <a:pt x="942152" y="609600"/>
                  <a:pt x="930059" y="636569"/>
                  <a:pt x="912172" y="659567"/>
                </a:cubicBezTo>
                <a:cubicBezTo>
                  <a:pt x="894818" y="681879"/>
                  <a:pt x="869869" y="697456"/>
                  <a:pt x="852211" y="719528"/>
                </a:cubicBezTo>
                <a:cubicBezTo>
                  <a:pt x="829702" y="747664"/>
                  <a:pt x="803646" y="775287"/>
                  <a:pt x="792251" y="809469"/>
                </a:cubicBezTo>
                <a:cubicBezTo>
                  <a:pt x="772791" y="867847"/>
                  <a:pt x="788433" y="843266"/>
                  <a:pt x="747280" y="884420"/>
                </a:cubicBezTo>
                <a:cubicBezTo>
                  <a:pt x="742283" y="899410"/>
                  <a:pt x="738514" y="914867"/>
                  <a:pt x="732290" y="929390"/>
                </a:cubicBezTo>
                <a:cubicBezTo>
                  <a:pt x="675742" y="1061336"/>
                  <a:pt x="728111" y="910903"/>
                  <a:pt x="672329" y="1064302"/>
                </a:cubicBezTo>
                <a:cubicBezTo>
                  <a:pt x="661529" y="1094001"/>
                  <a:pt x="652342" y="1124263"/>
                  <a:pt x="642349" y="1154243"/>
                </a:cubicBezTo>
                <a:lnTo>
                  <a:pt x="627359" y="1199213"/>
                </a:lnTo>
                <a:cubicBezTo>
                  <a:pt x="622362" y="1214203"/>
                  <a:pt x="621850" y="1231543"/>
                  <a:pt x="612369" y="1244184"/>
                </a:cubicBezTo>
                <a:cubicBezTo>
                  <a:pt x="606324" y="1252244"/>
                  <a:pt x="545391" y="1331175"/>
                  <a:pt x="537418" y="1349115"/>
                </a:cubicBezTo>
                <a:cubicBezTo>
                  <a:pt x="524583" y="1377993"/>
                  <a:pt x="517432" y="1409076"/>
                  <a:pt x="507438" y="1439056"/>
                </a:cubicBezTo>
                <a:lnTo>
                  <a:pt x="492447" y="1484026"/>
                </a:lnTo>
                <a:cubicBezTo>
                  <a:pt x="487450" y="1499016"/>
                  <a:pt x="486222" y="1515850"/>
                  <a:pt x="477457" y="1528997"/>
                </a:cubicBezTo>
                <a:cubicBezTo>
                  <a:pt x="435718" y="1591606"/>
                  <a:pt x="460216" y="1561228"/>
                  <a:pt x="402506" y="1618938"/>
                </a:cubicBezTo>
                <a:cubicBezTo>
                  <a:pt x="397509" y="1638925"/>
                  <a:pt x="393176" y="1659089"/>
                  <a:pt x="387516" y="1678898"/>
                </a:cubicBezTo>
                <a:cubicBezTo>
                  <a:pt x="376779" y="1716479"/>
                  <a:pt x="363586" y="1750166"/>
                  <a:pt x="342546" y="1783829"/>
                </a:cubicBezTo>
                <a:cubicBezTo>
                  <a:pt x="329305" y="1805015"/>
                  <a:pt x="309708" y="1821950"/>
                  <a:pt x="297575" y="1843790"/>
                </a:cubicBezTo>
                <a:cubicBezTo>
                  <a:pt x="284507" y="1867312"/>
                  <a:pt x="278974" y="1894357"/>
                  <a:pt x="267595" y="1918741"/>
                </a:cubicBezTo>
                <a:cubicBezTo>
                  <a:pt x="243971" y="1969365"/>
                  <a:pt x="213392" y="2016774"/>
                  <a:pt x="192644" y="2068643"/>
                </a:cubicBezTo>
                <a:cubicBezTo>
                  <a:pt x="124384" y="2239292"/>
                  <a:pt x="156750" y="2170409"/>
                  <a:pt x="102703" y="2278505"/>
                </a:cubicBezTo>
                <a:cubicBezTo>
                  <a:pt x="63765" y="2473198"/>
                  <a:pt x="116894" y="2231206"/>
                  <a:pt x="57733" y="2428406"/>
                </a:cubicBezTo>
                <a:cubicBezTo>
                  <a:pt x="50412" y="2452810"/>
                  <a:pt x="48269" y="2478485"/>
                  <a:pt x="42742" y="2503357"/>
                </a:cubicBezTo>
                <a:cubicBezTo>
                  <a:pt x="38273" y="2523468"/>
                  <a:pt x="32749" y="2543331"/>
                  <a:pt x="27752" y="2563318"/>
                </a:cubicBezTo>
                <a:cubicBezTo>
                  <a:pt x="0" y="2868593"/>
                  <a:pt x="17204" y="2583891"/>
                  <a:pt x="27752" y="2953062"/>
                </a:cubicBezTo>
                <a:cubicBezTo>
                  <a:pt x="30606" y="3052956"/>
                  <a:pt x="27752" y="3152931"/>
                  <a:pt x="27752" y="3252865"/>
                </a:cubicBezTo>
              </a:path>
            </a:pathLst>
          </a:custGeom>
          <a:ln w="76200" cmpd="tri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5" name="ZoneTexte 184"/>
          <p:cNvSpPr txBox="1"/>
          <p:nvPr/>
        </p:nvSpPr>
        <p:spPr>
          <a:xfrm>
            <a:off x="6153160" y="6000768"/>
            <a:ext cx="38576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500" dirty="0" smtClean="0">
                <a:solidFill>
                  <a:srgbClr val="00B0F0"/>
                </a:solidFill>
              </a:rPr>
              <a:t>HINDUSTAN</a:t>
            </a:r>
            <a:endParaRPr lang="fr-FR" sz="4500" dirty="0">
              <a:solidFill>
                <a:srgbClr val="00B0F0"/>
              </a:solidFill>
            </a:endParaRPr>
          </a:p>
        </p:txBody>
      </p:sp>
      <p:sp>
        <p:nvSpPr>
          <p:cNvPr id="186" name="Forme libre 185"/>
          <p:cNvSpPr/>
          <p:nvPr/>
        </p:nvSpPr>
        <p:spPr>
          <a:xfrm>
            <a:off x="-571536" y="3895790"/>
            <a:ext cx="2278505" cy="2924735"/>
          </a:xfrm>
          <a:custGeom>
            <a:avLst/>
            <a:gdLst>
              <a:gd name="connsiteX0" fmla="*/ 0 w 2278505"/>
              <a:gd name="connsiteY0" fmla="*/ 31633 h 2924735"/>
              <a:gd name="connsiteX1" fmla="*/ 434715 w 2278505"/>
              <a:gd name="connsiteY1" fmla="*/ 31633 h 2924735"/>
              <a:gd name="connsiteX2" fmla="*/ 479685 w 2278505"/>
              <a:gd name="connsiteY2" fmla="*/ 46623 h 2924735"/>
              <a:gd name="connsiteX3" fmla="*/ 539646 w 2278505"/>
              <a:gd name="connsiteY3" fmla="*/ 61613 h 2924735"/>
              <a:gd name="connsiteX4" fmla="*/ 839449 w 2278505"/>
              <a:gd name="connsiteY4" fmla="*/ 91594 h 2924735"/>
              <a:gd name="connsiteX5" fmla="*/ 899410 w 2278505"/>
              <a:gd name="connsiteY5" fmla="*/ 136564 h 2924735"/>
              <a:gd name="connsiteX6" fmla="*/ 989351 w 2278505"/>
              <a:gd name="connsiteY6" fmla="*/ 181535 h 2924735"/>
              <a:gd name="connsiteX7" fmla="*/ 1139252 w 2278505"/>
              <a:gd name="connsiteY7" fmla="*/ 346426 h 2924735"/>
              <a:gd name="connsiteX8" fmla="*/ 1184223 w 2278505"/>
              <a:gd name="connsiteY8" fmla="*/ 451358 h 2924735"/>
              <a:gd name="connsiteX9" fmla="*/ 1214203 w 2278505"/>
              <a:gd name="connsiteY9" fmla="*/ 496328 h 2924735"/>
              <a:gd name="connsiteX10" fmla="*/ 1289154 w 2278505"/>
              <a:gd name="connsiteY10" fmla="*/ 571279 h 2924735"/>
              <a:gd name="connsiteX11" fmla="*/ 1334124 w 2278505"/>
              <a:gd name="connsiteY11" fmla="*/ 631240 h 2924735"/>
              <a:gd name="connsiteX12" fmla="*/ 1394085 w 2278505"/>
              <a:gd name="connsiteY12" fmla="*/ 706190 h 2924735"/>
              <a:gd name="connsiteX13" fmla="*/ 1439056 w 2278505"/>
              <a:gd name="connsiteY13" fmla="*/ 811121 h 2924735"/>
              <a:gd name="connsiteX14" fmla="*/ 1469036 w 2278505"/>
              <a:gd name="connsiteY14" fmla="*/ 841102 h 2924735"/>
              <a:gd name="connsiteX15" fmla="*/ 1484026 w 2278505"/>
              <a:gd name="connsiteY15" fmla="*/ 901062 h 2924735"/>
              <a:gd name="connsiteX16" fmla="*/ 1528997 w 2278505"/>
              <a:gd name="connsiteY16" fmla="*/ 976013 h 2924735"/>
              <a:gd name="connsiteX17" fmla="*/ 1573967 w 2278505"/>
              <a:gd name="connsiteY17" fmla="*/ 1065954 h 2924735"/>
              <a:gd name="connsiteX18" fmla="*/ 1633928 w 2278505"/>
              <a:gd name="connsiteY18" fmla="*/ 1200866 h 2924735"/>
              <a:gd name="connsiteX19" fmla="*/ 1648918 w 2278505"/>
              <a:gd name="connsiteY19" fmla="*/ 1260826 h 2924735"/>
              <a:gd name="connsiteX20" fmla="*/ 1678898 w 2278505"/>
              <a:gd name="connsiteY20" fmla="*/ 1320787 h 2924735"/>
              <a:gd name="connsiteX21" fmla="*/ 1723869 w 2278505"/>
              <a:gd name="connsiteY21" fmla="*/ 1425718 h 2924735"/>
              <a:gd name="connsiteX22" fmla="*/ 1783829 w 2278505"/>
              <a:gd name="connsiteY22" fmla="*/ 1530649 h 2924735"/>
              <a:gd name="connsiteX23" fmla="*/ 1843790 w 2278505"/>
              <a:gd name="connsiteY23" fmla="*/ 1620590 h 2924735"/>
              <a:gd name="connsiteX24" fmla="*/ 1903751 w 2278505"/>
              <a:gd name="connsiteY24" fmla="*/ 1680551 h 2924735"/>
              <a:gd name="connsiteX25" fmla="*/ 1948721 w 2278505"/>
              <a:gd name="connsiteY25" fmla="*/ 1770492 h 2924735"/>
              <a:gd name="connsiteX26" fmla="*/ 1963711 w 2278505"/>
              <a:gd name="connsiteY26" fmla="*/ 1815462 h 2924735"/>
              <a:gd name="connsiteX27" fmla="*/ 2008682 w 2278505"/>
              <a:gd name="connsiteY27" fmla="*/ 1845443 h 2924735"/>
              <a:gd name="connsiteX28" fmla="*/ 2023672 w 2278505"/>
              <a:gd name="connsiteY28" fmla="*/ 1890413 h 2924735"/>
              <a:gd name="connsiteX29" fmla="*/ 2083633 w 2278505"/>
              <a:gd name="connsiteY29" fmla="*/ 1980354 h 2924735"/>
              <a:gd name="connsiteX30" fmla="*/ 2098623 w 2278505"/>
              <a:gd name="connsiteY30" fmla="*/ 2055305 h 2924735"/>
              <a:gd name="connsiteX31" fmla="*/ 2113613 w 2278505"/>
              <a:gd name="connsiteY31" fmla="*/ 2115266 h 2924735"/>
              <a:gd name="connsiteX32" fmla="*/ 2143593 w 2278505"/>
              <a:gd name="connsiteY32" fmla="*/ 2325128 h 2924735"/>
              <a:gd name="connsiteX33" fmla="*/ 2173574 w 2278505"/>
              <a:gd name="connsiteY33" fmla="*/ 2639921 h 2924735"/>
              <a:gd name="connsiteX34" fmla="*/ 2203554 w 2278505"/>
              <a:gd name="connsiteY34" fmla="*/ 2744853 h 2924735"/>
              <a:gd name="connsiteX35" fmla="*/ 2233534 w 2278505"/>
              <a:gd name="connsiteY35" fmla="*/ 2789823 h 2924735"/>
              <a:gd name="connsiteX36" fmla="*/ 2248524 w 2278505"/>
              <a:gd name="connsiteY36" fmla="*/ 2834794 h 2924735"/>
              <a:gd name="connsiteX37" fmla="*/ 2263515 w 2278505"/>
              <a:gd name="connsiteY37" fmla="*/ 2894754 h 2924735"/>
              <a:gd name="connsiteX38" fmla="*/ 2278505 w 2278505"/>
              <a:gd name="connsiteY38" fmla="*/ 2924735 h 2924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278505" h="2924735">
                <a:moveTo>
                  <a:pt x="0" y="31633"/>
                </a:moveTo>
                <a:cubicBezTo>
                  <a:pt x="189800" y="0"/>
                  <a:pt x="111082" y="6738"/>
                  <a:pt x="434715" y="31633"/>
                </a:cubicBezTo>
                <a:cubicBezTo>
                  <a:pt x="450469" y="32845"/>
                  <a:pt x="464492" y="42282"/>
                  <a:pt x="479685" y="46623"/>
                </a:cubicBezTo>
                <a:cubicBezTo>
                  <a:pt x="499494" y="52283"/>
                  <a:pt x="519376" y="57928"/>
                  <a:pt x="539646" y="61613"/>
                </a:cubicBezTo>
                <a:cubicBezTo>
                  <a:pt x="646139" y="80975"/>
                  <a:pt x="725390" y="82820"/>
                  <a:pt x="839449" y="91594"/>
                </a:cubicBezTo>
                <a:cubicBezTo>
                  <a:pt x="859436" y="106584"/>
                  <a:pt x="877718" y="124169"/>
                  <a:pt x="899410" y="136564"/>
                </a:cubicBezTo>
                <a:cubicBezTo>
                  <a:pt x="970246" y="177042"/>
                  <a:pt x="921228" y="120224"/>
                  <a:pt x="989351" y="181535"/>
                </a:cubicBezTo>
                <a:cubicBezTo>
                  <a:pt x="1083657" y="266410"/>
                  <a:pt x="1078892" y="265946"/>
                  <a:pt x="1139252" y="346426"/>
                </a:cubicBezTo>
                <a:cubicBezTo>
                  <a:pt x="1156070" y="396881"/>
                  <a:pt x="1154584" y="399490"/>
                  <a:pt x="1184223" y="451358"/>
                </a:cubicBezTo>
                <a:cubicBezTo>
                  <a:pt x="1193161" y="467000"/>
                  <a:pt x="1202340" y="482770"/>
                  <a:pt x="1214203" y="496328"/>
                </a:cubicBezTo>
                <a:cubicBezTo>
                  <a:pt x="1237469" y="522918"/>
                  <a:pt x="1265681" y="544871"/>
                  <a:pt x="1289154" y="571279"/>
                </a:cubicBezTo>
                <a:cubicBezTo>
                  <a:pt x="1305752" y="589952"/>
                  <a:pt x="1318130" y="612047"/>
                  <a:pt x="1334124" y="631240"/>
                </a:cubicBezTo>
                <a:cubicBezTo>
                  <a:pt x="1405329" y="716685"/>
                  <a:pt x="1319956" y="594996"/>
                  <a:pt x="1394085" y="706190"/>
                </a:cubicBezTo>
                <a:cubicBezTo>
                  <a:pt x="1407410" y="746167"/>
                  <a:pt x="1414355" y="774070"/>
                  <a:pt x="1439056" y="811121"/>
                </a:cubicBezTo>
                <a:cubicBezTo>
                  <a:pt x="1446896" y="822880"/>
                  <a:pt x="1459043" y="831108"/>
                  <a:pt x="1469036" y="841102"/>
                </a:cubicBezTo>
                <a:cubicBezTo>
                  <a:pt x="1474033" y="861089"/>
                  <a:pt x="1475659" y="882236"/>
                  <a:pt x="1484026" y="901062"/>
                </a:cubicBezTo>
                <a:cubicBezTo>
                  <a:pt x="1495859" y="927687"/>
                  <a:pt x="1515045" y="950435"/>
                  <a:pt x="1528997" y="976013"/>
                </a:cubicBezTo>
                <a:cubicBezTo>
                  <a:pt x="1545048" y="1005439"/>
                  <a:pt x="1558977" y="1035974"/>
                  <a:pt x="1573967" y="1065954"/>
                </a:cubicBezTo>
                <a:cubicBezTo>
                  <a:pt x="1609121" y="1206571"/>
                  <a:pt x="1559835" y="1034158"/>
                  <a:pt x="1633928" y="1200866"/>
                </a:cubicBezTo>
                <a:cubicBezTo>
                  <a:pt x="1642295" y="1219692"/>
                  <a:pt x="1641684" y="1241536"/>
                  <a:pt x="1648918" y="1260826"/>
                </a:cubicBezTo>
                <a:cubicBezTo>
                  <a:pt x="1656764" y="1281749"/>
                  <a:pt x="1670096" y="1300248"/>
                  <a:pt x="1678898" y="1320787"/>
                </a:cubicBezTo>
                <a:cubicBezTo>
                  <a:pt x="1745054" y="1475153"/>
                  <a:pt x="1624456" y="1226899"/>
                  <a:pt x="1723869" y="1425718"/>
                </a:cubicBezTo>
                <a:cubicBezTo>
                  <a:pt x="1750091" y="1530607"/>
                  <a:pt x="1718024" y="1446043"/>
                  <a:pt x="1783829" y="1530649"/>
                </a:cubicBezTo>
                <a:cubicBezTo>
                  <a:pt x="1805950" y="1559091"/>
                  <a:pt x="1818312" y="1595112"/>
                  <a:pt x="1843790" y="1620590"/>
                </a:cubicBezTo>
                <a:lnTo>
                  <a:pt x="1903751" y="1680551"/>
                </a:lnTo>
                <a:cubicBezTo>
                  <a:pt x="1941429" y="1793584"/>
                  <a:pt x="1890604" y="1654257"/>
                  <a:pt x="1948721" y="1770492"/>
                </a:cubicBezTo>
                <a:cubicBezTo>
                  <a:pt x="1955787" y="1784625"/>
                  <a:pt x="1953840" y="1803124"/>
                  <a:pt x="1963711" y="1815462"/>
                </a:cubicBezTo>
                <a:cubicBezTo>
                  <a:pt x="1974966" y="1829530"/>
                  <a:pt x="1993692" y="1835449"/>
                  <a:pt x="2008682" y="1845443"/>
                </a:cubicBezTo>
                <a:cubicBezTo>
                  <a:pt x="2013679" y="1860433"/>
                  <a:pt x="2015998" y="1876601"/>
                  <a:pt x="2023672" y="1890413"/>
                </a:cubicBezTo>
                <a:cubicBezTo>
                  <a:pt x="2041171" y="1921911"/>
                  <a:pt x="2083633" y="1980354"/>
                  <a:pt x="2083633" y="1980354"/>
                </a:cubicBezTo>
                <a:cubicBezTo>
                  <a:pt x="2088630" y="2005338"/>
                  <a:pt x="2093096" y="2030433"/>
                  <a:pt x="2098623" y="2055305"/>
                </a:cubicBezTo>
                <a:cubicBezTo>
                  <a:pt x="2103092" y="2075417"/>
                  <a:pt x="2110699" y="2094871"/>
                  <a:pt x="2113613" y="2115266"/>
                </a:cubicBezTo>
                <a:cubicBezTo>
                  <a:pt x="2147693" y="2353828"/>
                  <a:pt x="2109433" y="2188486"/>
                  <a:pt x="2143593" y="2325128"/>
                </a:cubicBezTo>
                <a:cubicBezTo>
                  <a:pt x="2152377" y="2448101"/>
                  <a:pt x="2153059" y="2527092"/>
                  <a:pt x="2173574" y="2639921"/>
                </a:cubicBezTo>
                <a:cubicBezTo>
                  <a:pt x="2176319" y="2655016"/>
                  <a:pt x="2194380" y="2726505"/>
                  <a:pt x="2203554" y="2744853"/>
                </a:cubicBezTo>
                <a:cubicBezTo>
                  <a:pt x="2211611" y="2760967"/>
                  <a:pt x="2223541" y="2774833"/>
                  <a:pt x="2233534" y="2789823"/>
                </a:cubicBezTo>
                <a:cubicBezTo>
                  <a:pt x="2238531" y="2804813"/>
                  <a:pt x="2244183" y="2819601"/>
                  <a:pt x="2248524" y="2834794"/>
                </a:cubicBezTo>
                <a:cubicBezTo>
                  <a:pt x="2254184" y="2854603"/>
                  <a:pt x="2257000" y="2875209"/>
                  <a:pt x="2263515" y="2894754"/>
                </a:cubicBezTo>
                <a:cubicBezTo>
                  <a:pt x="2267048" y="2905354"/>
                  <a:pt x="2273508" y="2914741"/>
                  <a:pt x="2278505" y="2924735"/>
                </a:cubicBezTo>
              </a:path>
            </a:pathLst>
          </a:custGeom>
          <a:ln w="76200" cmpd="tri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7" name="ZoneTexte 186"/>
          <p:cNvSpPr txBox="1"/>
          <p:nvPr/>
        </p:nvSpPr>
        <p:spPr>
          <a:xfrm>
            <a:off x="-1500230" y="5715016"/>
            <a:ext cx="38576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500" dirty="0" smtClean="0">
                <a:solidFill>
                  <a:srgbClr val="FF0000"/>
                </a:solidFill>
              </a:rPr>
              <a:t>ARABISTAN</a:t>
            </a:r>
            <a:endParaRPr lang="fr-FR" sz="4500" dirty="0">
              <a:solidFill>
                <a:srgbClr val="FF0000"/>
              </a:solidFill>
            </a:endParaRPr>
          </a:p>
        </p:txBody>
      </p:sp>
      <p:sp>
        <p:nvSpPr>
          <p:cNvPr id="188" name="ZoneTexte 187"/>
          <p:cNvSpPr txBox="1"/>
          <p:nvPr/>
        </p:nvSpPr>
        <p:spPr>
          <a:xfrm>
            <a:off x="2928926" y="2285992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Kharezm</a:t>
            </a:r>
            <a:endParaRPr lang="fr-FR" dirty="0"/>
          </a:p>
        </p:txBody>
      </p:sp>
      <p:sp>
        <p:nvSpPr>
          <p:cNvPr id="189" name="ZoneTexte 188"/>
          <p:cNvSpPr txBox="1"/>
          <p:nvPr/>
        </p:nvSpPr>
        <p:spPr>
          <a:xfrm>
            <a:off x="4429124" y="2786058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Mawarannahr</a:t>
            </a:r>
            <a:endParaRPr lang="fr-FR" dirty="0"/>
          </a:p>
        </p:txBody>
      </p:sp>
      <p:sp>
        <p:nvSpPr>
          <p:cNvPr id="190" name="ZoneTexte 189"/>
          <p:cNvSpPr txBox="1"/>
          <p:nvPr/>
        </p:nvSpPr>
        <p:spPr>
          <a:xfrm>
            <a:off x="3214678" y="4214818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Khorasan</a:t>
            </a:r>
            <a:endParaRPr lang="fr-FR" b="1" dirty="0"/>
          </a:p>
        </p:txBody>
      </p:sp>
      <p:sp>
        <p:nvSpPr>
          <p:cNvPr id="191" name="ZoneTexte 190"/>
          <p:cNvSpPr txBox="1"/>
          <p:nvPr/>
        </p:nvSpPr>
        <p:spPr>
          <a:xfrm>
            <a:off x="1571604" y="4059800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Mazandaran</a:t>
            </a:r>
            <a:endParaRPr lang="fr-FR" dirty="0"/>
          </a:p>
        </p:txBody>
      </p:sp>
      <p:sp>
        <p:nvSpPr>
          <p:cNvPr id="192" name="ZoneTexte 191"/>
          <p:cNvSpPr txBox="1"/>
          <p:nvPr/>
        </p:nvSpPr>
        <p:spPr>
          <a:xfrm>
            <a:off x="2428860" y="3857628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Gurgan</a:t>
            </a:r>
            <a:endParaRPr lang="fr-FR" dirty="0"/>
          </a:p>
        </p:txBody>
      </p:sp>
      <p:sp>
        <p:nvSpPr>
          <p:cNvPr id="193" name="ZoneTexte 192"/>
          <p:cNvSpPr txBox="1"/>
          <p:nvPr/>
        </p:nvSpPr>
        <p:spPr>
          <a:xfrm rot="2065118">
            <a:off x="1181221" y="3983719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Gilan</a:t>
            </a:r>
            <a:endParaRPr lang="fr-FR" dirty="0"/>
          </a:p>
        </p:txBody>
      </p:sp>
      <p:sp>
        <p:nvSpPr>
          <p:cNvPr id="194" name="ZoneTexte 193"/>
          <p:cNvSpPr txBox="1"/>
          <p:nvPr/>
        </p:nvSpPr>
        <p:spPr>
          <a:xfrm rot="17072003">
            <a:off x="304484" y="3294576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Adhurbaijan</a:t>
            </a:r>
            <a:endParaRPr lang="fr-FR" dirty="0"/>
          </a:p>
        </p:txBody>
      </p:sp>
      <p:sp>
        <p:nvSpPr>
          <p:cNvPr id="195" name="ZoneTexte 194"/>
          <p:cNvSpPr txBox="1"/>
          <p:nvPr/>
        </p:nvSpPr>
        <p:spPr>
          <a:xfrm rot="19794435">
            <a:off x="-343898" y="3012302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Ermenistan</a:t>
            </a:r>
            <a:endParaRPr lang="fr-FR" dirty="0"/>
          </a:p>
        </p:txBody>
      </p:sp>
      <p:sp>
        <p:nvSpPr>
          <p:cNvPr id="196" name="ZoneTexte 195"/>
          <p:cNvSpPr txBox="1"/>
          <p:nvPr/>
        </p:nvSpPr>
        <p:spPr>
          <a:xfrm rot="21443875">
            <a:off x="3992922" y="6167454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Baluchistan</a:t>
            </a:r>
            <a:endParaRPr lang="fr-FR" dirty="0"/>
          </a:p>
        </p:txBody>
      </p:sp>
      <p:sp>
        <p:nvSpPr>
          <p:cNvPr id="197" name="ZoneTexte 196"/>
          <p:cNvSpPr txBox="1"/>
          <p:nvPr/>
        </p:nvSpPr>
        <p:spPr>
          <a:xfrm rot="21443875">
            <a:off x="3293690" y="3607362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Marw</a:t>
            </a:r>
            <a:endParaRPr lang="fr-FR" dirty="0"/>
          </a:p>
        </p:txBody>
      </p:sp>
      <p:sp>
        <p:nvSpPr>
          <p:cNvPr id="198" name="ZoneTexte 197"/>
          <p:cNvSpPr txBox="1"/>
          <p:nvPr/>
        </p:nvSpPr>
        <p:spPr>
          <a:xfrm rot="21443875">
            <a:off x="5350244" y="3810000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Balkh</a:t>
            </a:r>
            <a:endParaRPr lang="fr-FR" dirty="0"/>
          </a:p>
        </p:txBody>
      </p:sp>
      <p:sp>
        <p:nvSpPr>
          <p:cNvPr id="199" name="ZoneTexte 198"/>
          <p:cNvSpPr txBox="1"/>
          <p:nvPr/>
        </p:nvSpPr>
        <p:spPr>
          <a:xfrm rot="21443875">
            <a:off x="5850310" y="3464486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Badakhshan</a:t>
            </a:r>
            <a:endParaRPr lang="fr-FR" dirty="0"/>
          </a:p>
        </p:txBody>
      </p:sp>
      <p:sp>
        <p:nvSpPr>
          <p:cNvPr id="200" name="ZoneTexte 199"/>
          <p:cNvSpPr txBox="1"/>
          <p:nvPr/>
        </p:nvSpPr>
        <p:spPr>
          <a:xfrm rot="21443875">
            <a:off x="6993318" y="2666992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Qashghar</a:t>
            </a:r>
            <a:endParaRPr lang="fr-FR" dirty="0"/>
          </a:p>
        </p:txBody>
      </p:sp>
      <p:sp>
        <p:nvSpPr>
          <p:cNvPr id="201" name="ZoneTexte 200"/>
          <p:cNvSpPr txBox="1"/>
          <p:nvPr/>
        </p:nvSpPr>
        <p:spPr>
          <a:xfrm rot="21443875">
            <a:off x="6436962" y="4393180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Kashmir</a:t>
            </a:r>
            <a:endParaRPr lang="fr-FR" dirty="0"/>
          </a:p>
        </p:txBody>
      </p:sp>
      <p:sp>
        <p:nvSpPr>
          <p:cNvPr id="202" name="ZoneTexte 201"/>
          <p:cNvSpPr txBox="1"/>
          <p:nvPr/>
        </p:nvSpPr>
        <p:spPr>
          <a:xfrm rot="20360187">
            <a:off x="4850178" y="5250436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Afghanistan</a:t>
            </a:r>
            <a:endParaRPr lang="fr-FR" dirty="0"/>
          </a:p>
        </p:txBody>
      </p:sp>
      <p:sp>
        <p:nvSpPr>
          <p:cNvPr id="203" name="ZoneTexte 202"/>
          <p:cNvSpPr txBox="1"/>
          <p:nvPr/>
        </p:nvSpPr>
        <p:spPr>
          <a:xfrm rot="21443875">
            <a:off x="1007674" y="5250436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Khuzistan</a:t>
            </a:r>
            <a:endParaRPr lang="fr-FR" dirty="0"/>
          </a:p>
        </p:txBody>
      </p:sp>
      <p:sp>
        <p:nvSpPr>
          <p:cNvPr id="204" name="ZoneTexte 203"/>
          <p:cNvSpPr txBox="1"/>
          <p:nvPr/>
        </p:nvSpPr>
        <p:spPr>
          <a:xfrm rot="21443875">
            <a:off x="1849782" y="5464750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Fars</a:t>
            </a:r>
            <a:endParaRPr lang="fr-FR" dirty="0"/>
          </a:p>
        </p:txBody>
      </p:sp>
      <p:sp>
        <p:nvSpPr>
          <p:cNvPr id="205" name="ZoneTexte 204"/>
          <p:cNvSpPr txBox="1"/>
          <p:nvPr/>
        </p:nvSpPr>
        <p:spPr>
          <a:xfrm rot="21443875">
            <a:off x="2722186" y="5524512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Kerman</a:t>
            </a:r>
            <a:endParaRPr lang="fr-FR" dirty="0"/>
          </a:p>
        </p:txBody>
      </p:sp>
      <p:sp>
        <p:nvSpPr>
          <p:cNvPr id="206" name="Ellipse 205"/>
          <p:cNvSpPr/>
          <p:nvPr/>
        </p:nvSpPr>
        <p:spPr>
          <a:xfrm>
            <a:off x="3428992" y="6215082"/>
            <a:ext cx="71438" cy="714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7" name="Ellipse 206"/>
          <p:cNvSpPr/>
          <p:nvPr/>
        </p:nvSpPr>
        <p:spPr>
          <a:xfrm>
            <a:off x="4929190" y="4786322"/>
            <a:ext cx="71438" cy="714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8" name="ZoneTexte 207"/>
          <p:cNvSpPr txBox="1"/>
          <p:nvPr/>
        </p:nvSpPr>
        <p:spPr>
          <a:xfrm rot="21443875">
            <a:off x="3135666" y="5238760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Zabul</a:t>
            </a:r>
            <a:endParaRPr lang="fr-FR" dirty="0"/>
          </a:p>
        </p:txBody>
      </p:sp>
      <p:sp>
        <p:nvSpPr>
          <p:cNvPr id="209" name="ZoneTexte 208"/>
          <p:cNvSpPr txBox="1"/>
          <p:nvPr/>
        </p:nvSpPr>
        <p:spPr>
          <a:xfrm rot="21443875">
            <a:off x="5564558" y="4667256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Kabul</a:t>
            </a:r>
            <a:endParaRPr lang="fr-FR" dirty="0"/>
          </a:p>
        </p:txBody>
      </p:sp>
      <p:sp>
        <p:nvSpPr>
          <p:cNvPr id="210" name="ZoneTexte 209"/>
          <p:cNvSpPr txBox="1"/>
          <p:nvPr/>
        </p:nvSpPr>
        <p:spPr>
          <a:xfrm rot="21443875">
            <a:off x="4936764" y="4393180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Bamiyan</a:t>
            </a:r>
            <a:endParaRPr lang="fr-FR" dirty="0"/>
          </a:p>
        </p:txBody>
      </p:sp>
      <p:sp>
        <p:nvSpPr>
          <p:cNvPr id="211" name="ZoneTexte 210"/>
          <p:cNvSpPr txBox="1"/>
          <p:nvPr/>
        </p:nvSpPr>
        <p:spPr>
          <a:xfrm rot="4245317">
            <a:off x="576200" y="2512999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Daghestan</a:t>
            </a:r>
            <a:endParaRPr lang="fr-FR" dirty="0"/>
          </a:p>
        </p:txBody>
      </p:sp>
      <p:sp>
        <p:nvSpPr>
          <p:cNvPr id="212" name="ZoneTexte 211"/>
          <p:cNvSpPr txBox="1"/>
          <p:nvPr/>
        </p:nvSpPr>
        <p:spPr>
          <a:xfrm rot="302394">
            <a:off x="-129723" y="2369360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Gurgistan</a:t>
            </a:r>
            <a:endParaRPr lang="fr-FR" dirty="0"/>
          </a:p>
        </p:txBody>
      </p:sp>
      <p:sp>
        <p:nvSpPr>
          <p:cNvPr id="213" name="Ellipse 212"/>
          <p:cNvSpPr/>
          <p:nvPr/>
        </p:nvSpPr>
        <p:spPr>
          <a:xfrm>
            <a:off x="1643042" y="4357694"/>
            <a:ext cx="71438" cy="714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4" name="Ellipse 213"/>
          <p:cNvSpPr/>
          <p:nvPr/>
        </p:nvSpPr>
        <p:spPr>
          <a:xfrm>
            <a:off x="1357290" y="4071942"/>
            <a:ext cx="71438" cy="714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5" name="ZoneTexte 214"/>
          <p:cNvSpPr txBox="1"/>
          <p:nvPr/>
        </p:nvSpPr>
        <p:spPr>
          <a:xfrm rot="21443875">
            <a:off x="5707434" y="2524116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Ferghana</a:t>
            </a:r>
            <a:endParaRPr lang="fr-FR" dirty="0"/>
          </a:p>
        </p:txBody>
      </p:sp>
      <p:sp>
        <p:nvSpPr>
          <p:cNvPr id="216" name="Ellipse 215"/>
          <p:cNvSpPr/>
          <p:nvPr/>
        </p:nvSpPr>
        <p:spPr>
          <a:xfrm>
            <a:off x="6000760" y="2928934"/>
            <a:ext cx="71438" cy="714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7" name="Ellipse 216"/>
          <p:cNvSpPr/>
          <p:nvPr/>
        </p:nvSpPr>
        <p:spPr>
          <a:xfrm>
            <a:off x="6286512" y="2857496"/>
            <a:ext cx="71438" cy="714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9" name="ZoneTexte 218"/>
          <p:cNvSpPr txBox="1"/>
          <p:nvPr/>
        </p:nvSpPr>
        <p:spPr>
          <a:xfrm>
            <a:off x="5072066" y="2143116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Turkestan</a:t>
            </a:r>
            <a:endParaRPr lang="fr-FR" dirty="0"/>
          </a:p>
        </p:txBody>
      </p:sp>
      <p:sp>
        <p:nvSpPr>
          <p:cNvPr id="220" name="ZoneTexte 219"/>
          <p:cNvSpPr txBox="1"/>
          <p:nvPr/>
        </p:nvSpPr>
        <p:spPr>
          <a:xfrm rot="21381177">
            <a:off x="-367378" y="4224502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Jezire</a:t>
            </a:r>
            <a:endParaRPr lang="fr-FR" dirty="0"/>
          </a:p>
        </p:txBody>
      </p:sp>
      <p:sp>
        <p:nvSpPr>
          <p:cNvPr id="221" name="ZoneTexte 220"/>
          <p:cNvSpPr txBox="1"/>
          <p:nvPr/>
        </p:nvSpPr>
        <p:spPr>
          <a:xfrm rot="21381177">
            <a:off x="-1081758" y="3121422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Rûmistan</a:t>
            </a:r>
            <a:endParaRPr lang="fr-FR" dirty="0"/>
          </a:p>
        </p:txBody>
      </p:sp>
      <p:sp>
        <p:nvSpPr>
          <p:cNvPr id="222" name="ZoneTexte 221"/>
          <p:cNvSpPr txBox="1"/>
          <p:nvPr/>
        </p:nvSpPr>
        <p:spPr>
          <a:xfrm rot="302394">
            <a:off x="-201161" y="1919778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Qavqazistan</a:t>
            </a:r>
            <a:endParaRPr lang="fr-FR" dirty="0"/>
          </a:p>
        </p:txBody>
      </p:sp>
      <p:sp>
        <p:nvSpPr>
          <p:cNvPr id="223" name="ZoneTexte 222"/>
          <p:cNvSpPr txBox="1"/>
          <p:nvPr/>
        </p:nvSpPr>
        <p:spPr>
          <a:xfrm rot="21443875">
            <a:off x="6421814" y="5238760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Punjab</a:t>
            </a:r>
            <a:endParaRPr lang="fr-FR" dirty="0"/>
          </a:p>
        </p:txBody>
      </p:sp>
      <p:sp>
        <p:nvSpPr>
          <p:cNvPr id="224" name="ZoneTexte 223"/>
          <p:cNvSpPr txBox="1"/>
          <p:nvPr/>
        </p:nvSpPr>
        <p:spPr>
          <a:xfrm rot="21443875">
            <a:off x="349584" y="4953008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Sawad</a:t>
            </a:r>
            <a:endParaRPr lang="fr-FR" dirty="0"/>
          </a:p>
        </p:txBody>
      </p:sp>
      <p:sp>
        <p:nvSpPr>
          <p:cNvPr id="225" name="ZoneTexte 224"/>
          <p:cNvSpPr txBox="1"/>
          <p:nvPr/>
        </p:nvSpPr>
        <p:spPr>
          <a:xfrm rot="21443875">
            <a:off x="849650" y="6238892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Bahrein</a:t>
            </a:r>
            <a:endParaRPr lang="fr-FR" dirty="0"/>
          </a:p>
        </p:txBody>
      </p:sp>
      <p:sp>
        <p:nvSpPr>
          <p:cNvPr id="226" name="ZoneTexte 225"/>
          <p:cNvSpPr txBox="1"/>
          <p:nvPr/>
        </p:nvSpPr>
        <p:spPr>
          <a:xfrm rot="21443875">
            <a:off x="2278410" y="6322006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Hurmuz</a:t>
            </a:r>
            <a:endParaRPr lang="fr-FR" dirty="0"/>
          </a:p>
        </p:txBody>
      </p:sp>
      <p:sp>
        <p:nvSpPr>
          <p:cNvPr id="227" name="ZoneTexte 226"/>
          <p:cNvSpPr txBox="1"/>
          <p:nvPr/>
        </p:nvSpPr>
        <p:spPr>
          <a:xfrm rot="2279849">
            <a:off x="-63896" y="3900923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Kurdestan</a:t>
            </a:r>
            <a:endParaRPr lang="fr-FR" dirty="0"/>
          </a:p>
        </p:txBody>
      </p:sp>
      <p:sp>
        <p:nvSpPr>
          <p:cNvPr id="228" name="ZoneTexte 227"/>
          <p:cNvSpPr txBox="1"/>
          <p:nvPr/>
        </p:nvSpPr>
        <p:spPr>
          <a:xfrm rot="2279849">
            <a:off x="838664" y="4186675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Zanjan</a:t>
            </a:r>
            <a:endParaRPr lang="fr-FR" dirty="0"/>
          </a:p>
        </p:txBody>
      </p:sp>
      <p:sp>
        <p:nvSpPr>
          <p:cNvPr id="229" name="ZoneTexte 228"/>
          <p:cNvSpPr txBox="1"/>
          <p:nvPr/>
        </p:nvSpPr>
        <p:spPr>
          <a:xfrm>
            <a:off x="857224" y="4559866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Hamadan</a:t>
            </a:r>
            <a:endParaRPr lang="fr-FR" dirty="0"/>
          </a:p>
        </p:txBody>
      </p:sp>
      <p:sp>
        <p:nvSpPr>
          <p:cNvPr id="230" name="ZoneTexte 229"/>
          <p:cNvSpPr txBox="1"/>
          <p:nvPr/>
        </p:nvSpPr>
        <p:spPr>
          <a:xfrm>
            <a:off x="2000232" y="4786322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Isfahan</a:t>
            </a:r>
            <a:endParaRPr lang="fr-FR" dirty="0"/>
          </a:p>
        </p:txBody>
      </p:sp>
      <p:sp>
        <p:nvSpPr>
          <p:cNvPr id="231" name="ZoneTexte 230"/>
          <p:cNvSpPr txBox="1"/>
          <p:nvPr/>
        </p:nvSpPr>
        <p:spPr>
          <a:xfrm>
            <a:off x="1714480" y="4357694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Tehran</a:t>
            </a:r>
            <a:endParaRPr lang="fr-FR" dirty="0"/>
          </a:p>
        </p:txBody>
      </p:sp>
      <p:sp>
        <p:nvSpPr>
          <p:cNvPr id="232" name="ZoneTexte 231"/>
          <p:cNvSpPr txBox="1"/>
          <p:nvPr/>
        </p:nvSpPr>
        <p:spPr>
          <a:xfrm>
            <a:off x="2214546" y="5202808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Yazd</a:t>
            </a:r>
            <a:endParaRPr lang="fr-FR" dirty="0"/>
          </a:p>
        </p:txBody>
      </p:sp>
      <p:sp>
        <p:nvSpPr>
          <p:cNvPr id="233" name="ZoneTexte 232"/>
          <p:cNvSpPr txBox="1"/>
          <p:nvPr/>
        </p:nvSpPr>
        <p:spPr>
          <a:xfrm>
            <a:off x="4000496" y="2928934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Bukhara</a:t>
            </a:r>
            <a:endParaRPr lang="fr-FR" dirty="0"/>
          </a:p>
        </p:txBody>
      </p:sp>
      <p:sp>
        <p:nvSpPr>
          <p:cNvPr id="234" name="ZoneTexte 233"/>
          <p:cNvSpPr txBox="1"/>
          <p:nvPr/>
        </p:nvSpPr>
        <p:spPr>
          <a:xfrm>
            <a:off x="5000628" y="3286124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Kesh</a:t>
            </a:r>
            <a:endParaRPr lang="fr-FR" dirty="0"/>
          </a:p>
        </p:txBody>
      </p:sp>
      <p:sp>
        <p:nvSpPr>
          <p:cNvPr id="235" name="ZoneTexte 234"/>
          <p:cNvSpPr txBox="1"/>
          <p:nvPr/>
        </p:nvSpPr>
        <p:spPr>
          <a:xfrm>
            <a:off x="4500562" y="3438524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Nasaf</a:t>
            </a:r>
            <a:endParaRPr lang="fr-FR" dirty="0"/>
          </a:p>
        </p:txBody>
      </p:sp>
      <p:sp>
        <p:nvSpPr>
          <p:cNvPr id="236" name="ZoneTexte 235"/>
          <p:cNvSpPr txBox="1"/>
          <p:nvPr/>
        </p:nvSpPr>
        <p:spPr>
          <a:xfrm>
            <a:off x="4643438" y="3131106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Sughd</a:t>
            </a:r>
            <a:endParaRPr lang="fr-FR" dirty="0"/>
          </a:p>
        </p:txBody>
      </p:sp>
      <p:sp>
        <p:nvSpPr>
          <p:cNvPr id="237" name="ZoneTexte 236"/>
          <p:cNvSpPr txBox="1"/>
          <p:nvPr/>
        </p:nvSpPr>
        <p:spPr>
          <a:xfrm rot="21443875">
            <a:off x="3992922" y="4810132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Herat</a:t>
            </a:r>
            <a:endParaRPr lang="fr-FR" dirty="0"/>
          </a:p>
        </p:txBody>
      </p:sp>
      <p:sp>
        <p:nvSpPr>
          <p:cNvPr id="218" name="ZoneTexte 217"/>
          <p:cNvSpPr txBox="1"/>
          <p:nvPr/>
        </p:nvSpPr>
        <p:spPr>
          <a:xfrm rot="21102691">
            <a:off x="4947603" y="3540353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chaghanian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428660" y="1582710"/>
            <a:ext cx="6715172" cy="703282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Magok</a:t>
            </a:r>
            <a:r>
              <a:rPr lang="fr-FR" dirty="0" smtClean="0"/>
              <a:t>-i-</a:t>
            </a:r>
            <a:r>
              <a:rPr lang="fr-FR" dirty="0" err="1" smtClean="0"/>
              <a:t>attari</a:t>
            </a:r>
            <a:r>
              <a:rPr lang="fr-FR" dirty="0" smtClean="0"/>
              <a:t>, v.1150</a:t>
            </a:r>
            <a:endParaRPr lang="fr-FR" dirty="0"/>
          </a:p>
        </p:txBody>
      </p:sp>
      <p:pic>
        <p:nvPicPr>
          <p:cNvPr id="19458" name="Picture 2" descr="http://www.absolutechinatours.com/UploadFiles/ImageBase/Bukhara%20Magoki-Attari%20Mosqu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7222" y="2190749"/>
            <a:ext cx="6667500" cy="4667251"/>
          </a:xfrm>
          <a:prstGeom prst="rect">
            <a:avLst/>
          </a:prstGeom>
          <a:noFill/>
        </p:spPr>
      </p:pic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6743744" y="1000108"/>
            <a:ext cx="4114800" cy="1000132"/>
          </a:xfrm>
        </p:spPr>
        <p:txBody>
          <a:bodyPr/>
          <a:lstStyle/>
          <a:p>
            <a:pPr>
              <a:buNone/>
            </a:pPr>
            <a:r>
              <a:rPr lang="fr-FR" dirty="0" err="1" smtClean="0"/>
              <a:t>Vobkent</a:t>
            </a:r>
            <a:r>
              <a:rPr lang="fr-FR" dirty="0" smtClean="0"/>
              <a:t>, 1195</a:t>
            </a:r>
            <a:endParaRPr lang="fr-FR" dirty="0"/>
          </a:p>
        </p:txBody>
      </p:sp>
      <p:pic>
        <p:nvPicPr>
          <p:cNvPr id="5" name="Picture 4" descr="http://www.ast.uz/upload/iblock/232/vabkent_minaret_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78332" y="1571612"/>
            <a:ext cx="3365667" cy="5286387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142844" y="-142900"/>
            <a:ext cx="72152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La mosquée est organisée sur le même plan que celle de </a:t>
            </a:r>
            <a:r>
              <a:rPr lang="fr-FR" sz="1200" dirty="0" err="1" smtClean="0"/>
              <a:t>Diggaron</a:t>
            </a:r>
            <a:r>
              <a:rPr lang="fr-FR" sz="1200" dirty="0" smtClean="0"/>
              <a:t>, elle comporte un </a:t>
            </a:r>
            <a:r>
              <a:rPr lang="fr-FR" sz="1200" dirty="0" err="1" smtClean="0"/>
              <a:t>pishtaq</a:t>
            </a:r>
            <a:r>
              <a:rPr lang="fr-FR" sz="1200" dirty="0" smtClean="0"/>
              <a:t> sans doute ajouté un ou deux siècles après son édification, à l’époque </a:t>
            </a:r>
            <a:r>
              <a:rPr lang="fr-FR" sz="1200" dirty="0" err="1" smtClean="0"/>
              <a:t>karakhanide</a:t>
            </a:r>
            <a:r>
              <a:rPr lang="fr-FR" sz="1200" dirty="0" smtClean="0"/>
              <a:t>, sur la face sud de l’édifice, donnant </a:t>
            </a:r>
            <a:r>
              <a:rPr lang="fr-FR" sz="1200" dirty="0" err="1" smtClean="0"/>
              <a:t>accèse</a:t>
            </a:r>
            <a:r>
              <a:rPr lang="fr-FR" sz="1200" dirty="0" smtClean="0"/>
              <a:t> à la nef orientale, opposée à la qibla, il suit aussi donc ce plan </a:t>
            </a:r>
            <a:r>
              <a:rPr lang="fr-FR" sz="1200" dirty="0" err="1" smtClean="0"/>
              <a:t>caractérostique</a:t>
            </a:r>
            <a:r>
              <a:rPr lang="fr-FR" sz="1200" dirty="0" smtClean="0"/>
              <a:t> des églises de l’</a:t>
            </a:r>
            <a:r>
              <a:rPr lang="fr-FR" sz="1200" dirty="0" err="1" smtClean="0"/>
              <a:t>age</a:t>
            </a:r>
            <a:r>
              <a:rPr lang="fr-FR" sz="1200" dirty="0" smtClean="0"/>
              <a:t> byzantin-macédonien</a:t>
            </a:r>
          </a:p>
          <a:p>
            <a:r>
              <a:rPr lang="fr-FR" sz="1200" dirty="0" smtClean="0"/>
              <a:t>Le </a:t>
            </a:r>
            <a:r>
              <a:rPr lang="fr-FR" sz="1200" dirty="0" err="1" smtClean="0"/>
              <a:t>pish</a:t>
            </a:r>
            <a:r>
              <a:rPr lang="fr-FR" sz="1200" dirty="0" smtClean="0"/>
              <a:t>-</a:t>
            </a:r>
            <a:r>
              <a:rPr lang="fr-FR" sz="1200" dirty="0" err="1" smtClean="0"/>
              <a:t>taq</a:t>
            </a:r>
            <a:r>
              <a:rPr lang="fr-FR" sz="1200" dirty="0" smtClean="0"/>
              <a:t> est consiste en deux piliers externes, première apparition du genre, constitué en deux pseudo-colonnes fendues, encadrant l’arche et sont contour de tuiles de </a:t>
            </a:r>
            <a:r>
              <a:rPr lang="fr-FR" sz="1200" dirty="0" err="1" smtClean="0"/>
              <a:t>céramiuque</a:t>
            </a:r>
            <a:r>
              <a:rPr lang="fr-FR" sz="1200" dirty="0" smtClean="0"/>
              <a:t> sculptée </a:t>
            </a:r>
            <a:r>
              <a:rPr lang="fr-FR" sz="1200" dirty="0" err="1" smtClean="0"/>
              <a:t>glacurée</a:t>
            </a:r>
            <a:r>
              <a:rPr lang="fr-FR" sz="1200" dirty="0" smtClean="0"/>
              <a:t> turquoise, avec un frise de </a:t>
            </a:r>
            <a:r>
              <a:rPr lang="fr-FR" sz="1200" dirty="0" err="1" smtClean="0"/>
              <a:t>naskh</a:t>
            </a:r>
            <a:r>
              <a:rPr lang="fr-FR" sz="1200" dirty="0" smtClean="0"/>
              <a:t>, comme sur  le minaret </a:t>
            </a:r>
            <a:r>
              <a:rPr lang="fr-FR" sz="1200" dirty="0" err="1" smtClean="0"/>
              <a:t>kalon</a:t>
            </a:r>
            <a:r>
              <a:rPr lang="fr-FR" sz="1200" dirty="0" smtClean="0"/>
              <a:t>, l’arche est soutenue dans son </a:t>
            </a:r>
            <a:r>
              <a:rPr lang="fr-FR" sz="1200" dirty="0" err="1" smtClean="0"/>
              <a:t>pioed</a:t>
            </a:r>
            <a:r>
              <a:rPr lang="fr-FR" sz="1200" dirty="0" smtClean="0"/>
              <a:t> droit par deux colonnettes, et l’intrados est vouté,  de deux arches d’angles en arc brisé </a:t>
            </a:r>
            <a:r>
              <a:rPr lang="fr-FR" sz="1200" dirty="0" err="1" smtClean="0"/>
              <a:t>aigèu</a:t>
            </a:r>
            <a:r>
              <a:rPr lang="fr-FR" sz="1200" dirty="0" smtClean="0"/>
              <a:t>, l’</a:t>
            </a:r>
            <a:r>
              <a:rPr lang="fr-FR" sz="1200" dirty="0" err="1" smtClean="0"/>
              <a:t>ensembel</a:t>
            </a:r>
            <a:r>
              <a:rPr lang="fr-FR" sz="1200" dirty="0" smtClean="0"/>
              <a:t> étant conçu lui comme  l’arche d’angle samanide en arc brisé simple, un décor de </a:t>
            </a:r>
            <a:r>
              <a:rPr lang="fr-FR" sz="1200" dirty="0" err="1" smtClean="0"/>
              <a:t>muqarnas</a:t>
            </a:r>
            <a:r>
              <a:rPr lang="fr-FR" sz="1200" dirty="0" smtClean="0"/>
              <a:t> en stuc, le </a:t>
            </a:r>
            <a:r>
              <a:rPr lang="fr-FR" sz="1200" dirty="0" err="1" smtClean="0"/>
              <a:t>ganch</a:t>
            </a:r>
            <a:r>
              <a:rPr lang="fr-FR" sz="1200" dirty="0" smtClean="0"/>
              <a:t>  camoufle l’encorbellement de cette trompe</a:t>
            </a:r>
          </a:p>
          <a:p>
            <a:r>
              <a:rPr lang="fr-FR" sz="1200" dirty="0" smtClean="0"/>
              <a:t>Entre l’arche et le </a:t>
            </a:r>
            <a:r>
              <a:rPr lang="fr-FR" sz="1200" dirty="0" err="1" smtClean="0"/>
              <a:t>spiles</a:t>
            </a:r>
            <a:r>
              <a:rPr lang="fr-FR" sz="1200" dirty="0" smtClean="0"/>
              <a:t>, on retrouve le nœud </a:t>
            </a:r>
            <a:r>
              <a:rPr lang="fr-FR" sz="1200" dirty="0" err="1" smtClean="0"/>
              <a:t>girih</a:t>
            </a:r>
            <a:r>
              <a:rPr lang="fr-FR" sz="1200" dirty="0" smtClean="0"/>
              <a:t> du trait sans fin, encadrant des panneaux aux motifs solaires géométriques et floraux complexes</a:t>
            </a:r>
            <a:endParaRPr lang="fr-F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00430" y="285728"/>
            <a:ext cx="564357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Mausolée </a:t>
            </a:r>
            <a:r>
              <a:rPr lang="fr-FR" dirty="0" err="1" smtClean="0"/>
              <a:t>Karakhanide</a:t>
            </a:r>
            <a:r>
              <a:rPr lang="fr-FR" dirty="0" smtClean="0"/>
              <a:t>, </a:t>
            </a:r>
            <a:r>
              <a:rPr lang="fr-FR" dirty="0" err="1" smtClean="0"/>
              <a:t>Uzgen</a:t>
            </a:r>
            <a:r>
              <a:rPr lang="fr-FR" dirty="0" smtClean="0"/>
              <a:t>, 1050?-1150-1180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8674" name="Picture 2" descr="http://www.ast.uz/upload/iblock/92c/mavz_karahanidov_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3000"/>
            <a:ext cx="4210050" cy="5715000"/>
          </a:xfrm>
          <a:prstGeom prst="rect">
            <a:avLst/>
          </a:prstGeom>
          <a:noFill/>
        </p:spPr>
      </p:pic>
      <p:pic>
        <p:nvPicPr>
          <p:cNvPr id="28676" name="Picture 4" descr="http://www.ast.uz/upload/iblock/5db/mavz_karahanidov_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58963" y="3538551"/>
            <a:ext cx="4985037" cy="33194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14866" cy="1154098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Fakhr</a:t>
            </a:r>
            <a:r>
              <a:rPr lang="fr-FR" dirty="0" smtClean="0"/>
              <a:t> </a:t>
            </a:r>
            <a:r>
              <a:rPr lang="fr-FR" dirty="0" err="1" smtClean="0"/>
              <a:t>ed</a:t>
            </a:r>
            <a:r>
              <a:rPr lang="fr-FR" dirty="0" smtClean="0"/>
              <a:t>-</a:t>
            </a:r>
            <a:r>
              <a:rPr lang="fr-FR" dirty="0" err="1" smtClean="0"/>
              <a:t>din</a:t>
            </a:r>
            <a:r>
              <a:rPr lang="fr-FR" dirty="0" smtClean="0"/>
              <a:t> </a:t>
            </a:r>
            <a:r>
              <a:rPr lang="fr-FR" dirty="0" err="1" smtClean="0"/>
              <a:t>razi</a:t>
            </a:r>
            <a:r>
              <a:rPr lang="fr-FR" dirty="0" smtClean="0"/>
              <a:t>, </a:t>
            </a:r>
            <a:r>
              <a:rPr lang="fr-FR" dirty="0" err="1" smtClean="0"/>
              <a:t>urgench</a:t>
            </a:r>
            <a:r>
              <a:rPr lang="fr-FR" dirty="0" smtClean="0"/>
              <a:t>, v.1180?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86314" y="571480"/>
            <a:ext cx="4143404" cy="1000132"/>
          </a:xfrm>
        </p:spPr>
        <p:txBody>
          <a:bodyPr/>
          <a:lstStyle/>
          <a:p>
            <a:pPr>
              <a:buNone/>
            </a:pPr>
            <a:r>
              <a:rPr lang="fr-FR" dirty="0" err="1" smtClean="0"/>
              <a:t>Tekesh</a:t>
            </a:r>
            <a:r>
              <a:rPr lang="fr-FR" dirty="0" smtClean="0"/>
              <a:t>, v.1200</a:t>
            </a:r>
            <a:endParaRPr lang="fr-FR" dirty="0"/>
          </a:p>
        </p:txBody>
      </p:sp>
      <p:pic>
        <p:nvPicPr>
          <p:cNvPr id="30722" name="Picture 2" descr="http://www.ast.uz/upload/iblock/a2b/fahredin_razi_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428736"/>
            <a:ext cx="4284343" cy="5737959"/>
          </a:xfrm>
          <a:prstGeom prst="rect">
            <a:avLst/>
          </a:prstGeom>
          <a:noFill/>
        </p:spPr>
      </p:pic>
      <p:pic>
        <p:nvPicPr>
          <p:cNvPr id="30724" name="Picture 4" descr="http://www.ast.uz/upload/iblock/5fa/mavz_tekesha_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1571612"/>
            <a:ext cx="5167444" cy="52863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185974" cy="1143000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Nashron</a:t>
            </a:r>
            <a:r>
              <a:rPr lang="fr-FR" dirty="0" smtClean="0"/>
              <a:t> </a:t>
            </a:r>
            <a:r>
              <a:rPr lang="fr-FR" dirty="0" err="1" smtClean="0"/>
              <a:t>mazar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0" y="0"/>
            <a:ext cx="3929058" cy="928694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fr-FR" dirty="0" err="1" smtClean="0"/>
              <a:t>Durbad</a:t>
            </a:r>
            <a:r>
              <a:rPr lang="fr-FR" dirty="0" smtClean="0"/>
              <a:t> </a:t>
            </a:r>
            <a:r>
              <a:rPr lang="fr-FR" dirty="0" err="1" smtClean="0"/>
              <a:t>Mazar</a:t>
            </a:r>
            <a:r>
              <a:rPr lang="fr-FR" dirty="0" smtClean="0"/>
              <a:t>, </a:t>
            </a:r>
            <a:r>
              <a:rPr lang="fr-FR" dirty="0" err="1" smtClean="0"/>
              <a:t>Shaartuz</a:t>
            </a:r>
            <a:endParaRPr lang="fr-FR" dirty="0"/>
          </a:p>
        </p:txBody>
      </p:sp>
      <p:pic>
        <p:nvPicPr>
          <p:cNvPr id="37890" name="Picture 2" descr="http://www.ast.uz/upload/iblock/b6c/hodja_nahshr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36"/>
            <a:ext cx="4000500" cy="5715000"/>
          </a:xfrm>
          <a:prstGeom prst="rect">
            <a:avLst/>
          </a:prstGeom>
          <a:noFill/>
        </p:spPr>
      </p:pic>
      <p:pic>
        <p:nvPicPr>
          <p:cNvPr id="37892" name="Picture 4" descr="http://www.ast.uz/upload/iblock/54f/hodja_duraba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1142984"/>
            <a:ext cx="7222692" cy="55007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57676" cy="115409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Sultan </a:t>
            </a:r>
            <a:r>
              <a:rPr lang="fr-FR" dirty="0" err="1" smtClean="0"/>
              <a:t>Sanjar</a:t>
            </a:r>
            <a:r>
              <a:rPr lang="fr-FR" dirty="0" smtClean="0"/>
              <a:t>, v. 1150?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72176" y="571480"/>
            <a:ext cx="2971824" cy="625461"/>
          </a:xfrm>
        </p:spPr>
        <p:txBody>
          <a:bodyPr>
            <a:normAutofit fontScale="62500" lnSpcReduction="20000"/>
          </a:bodyPr>
          <a:lstStyle/>
          <a:p>
            <a:r>
              <a:rPr lang="fr-FR" dirty="0" err="1" smtClean="0"/>
              <a:t>Aq</a:t>
            </a:r>
            <a:r>
              <a:rPr lang="fr-FR" dirty="0" smtClean="0"/>
              <a:t> </a:t>
            </a:r>
            <a:r>
              <a:rPr lang="fr-FR" dirty="0" err="1" smtClean="0"/>
              <a:t>Saray</a:t>
            </a:r>
            <a:r>
              <a:rPr lang="fr-FR" dirty="0" smtClean="0"/>
              <a:t> Ding, v. </a:t>
            </a:r>
            <a:r>
              <a:rPr lang="fr-FR" smtClean="0"/>
              <a:t>1100 ??</a:t>
            </a:r>
            <a:endParaRPr lang="fr-FR" dirty="0"/>
          </a:p>
        </p:txBody>
      </p:sp>
      <p:pic>
        <p:nvPicPr>
          <p:cNvPr id="31746" name="Picture 2" descr="http://www.ast.uz/upload/iblock/bd8/sultan_sanjar_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85849" y="2143116"/>
            <a:ext cx="6155826" cy="4481509"/>
          </a:xfrm>
          <a:prstGeom prst="rect">
            <a:avLst/>
          </a:prstGeom>
          <a:noFill/>
        </p:spPr>
      </p:pic>
      <p:pic>
        <p:nvPicPr>
          <p:cNvPr id="31748" name="Picture 4" descr="http://www.ast.uz/upload/iblock/bda/ak_saray_di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1357298"/>
            <a:ext cx="428625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Chashma</a:t>
            </a:r>
            <a:r>
              <a:rPr lang="fr-FR" dirty="0" smtClean="0"/>
              <a:t> </a:t>
            </a:r>
            <a:r>
              <a:rPr lang="fr-FR" dirty="0" err="1" smtClean="0"/>
              <a:t>Ayub</a:t>
            </a:r>
            <a:r>
              <a:rPr lang="fr-FR" dirty="0" smtClean="0"/>
              <a:t>, </a:t>
            </a:r>
            <a:r>
              <a:rPr lang="fr-FR" dirty="0" err="1" smtClean="0"/>
              <a:t>wabkent</a:t>
            </a:r>
            <a:r>
              <a:rPr lang="fr-FR" dirty="0" smtClean="0"/>
              <a:t>, 1208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14412" y="1214422"/>
            <a:ext cx="4305300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3686066"/>
            <a:ext cx="4672018" cy="3171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1500174"/>
            <a:ext cx="432435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00364" y="3357562"/>
            <a:ext cx="1898543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ZoneTexte 7"/>
          <p:cNvSpPr txBox="1"/>
          <p:nvPr/>
        </p:nvSpPr>
        <p:spPr>
          <a:xfrm>
            <a:off x="0" y="4929198"/>
            <a:ext cx="30718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Le </a:t>
            </a:r>
            <a:r>
              <a:rPr lang="fr-FR" sz="1200" dirty="0" err="1" smtClean="0"/>
              <a:t>Pishtaq</a:t>
            </a:r>
            <a:r>
              <a:rPr lang="fr-FR" sz="1200" dirty="0" smtClean="0"/>
              <a:t> de ce </a:t>
            </a:r>
            <a:r>
              <a:rPr lang="fr-FR" sz="1200" dirty="0" err="1" smtClean="0"/>
              <a:t>hazira</a:t>
            </a:r>
            <a:r>
              <a:rPr lang="fr-FR" sz="1200" dirty="0" smtClean="0"/>
              <a:t>-cénotaphe reprend les éléments déjà observé sur le </a:t>
            </a:r>
            <a:r>
              <a:rPr lang="fr-FR" sz="1200" dirty="0" err="1" smtClean="0"/>
              <a:t>pishtaq</a:t>
            </a:r>
            <a:r>
              <a:rPr lang="fr-FR" sz="1200" dirty="0" smtClean="0"/>
              <a:t> de la mosquée </a:t>
            </a:r>
            <a:r>
              <a:rPr lang="fr-FR" sz="1200" dirty="0" err="1" smtClean="0"/>
              <a:t>magok</a:t>
            </a:r>
            <a:r>
              <a:rPr lang="fr-FR" sz="1200" dirty="0" smtClean="0"/>
              <a:t>, l’arche brisée </a:t>
            </a:r>
            <a:r>
              <a:rPr lang="fr-FR" sz="1200" dirty="0" err="1" smtClean="0"/>
              <a:t>afaissée</a:t>
            </a:r>
            <a:r>
              <a:rPr lang="fr-FR" sz="1200" dirty="0" smtClean="0"/>
              <a:t> n’est pourtant pas </a:t>
            </a:r>
            <a:r>
              <a:rPr lang="fr-FR" sz="1200" dirty="0" err="1" smtClean="0"/>
              <a:t>contourée</a:t>
            </a:r>
            <a:r>
              <a:rPr lang="fr-FR" sz="1200" dirty="0" smtClean="0"/>
              <a:t> de frise, mais son intrados est voûté, à la manière d’une arche d’angle samanide, </a:t>
            </a:r>
            <a:r>
              <a:rPr lang="fr-FR" sz="1200" dirty="0" err="1" smtClean="0"/>
              <a:t>abec</a:t>
            </a:r>
            <a:r>
              <a:rPr lang="fr-FR" sz="1200" dirty="0" smtClean="0"/>
              <a:t> un décor de </a:t>
            </a:r>
            <a:r>
              <a:rPr lang="fr-FR" sz="1200" dirty="0" err="1" smtClean="0"/>
              <a:t>muqarnas</a:t>
            </a:r>
            <a:r>
              <a:rPr lang="fr-FR" sz="1200" dirty="0" smtClean="0"/>
              <a:t> de céramique. Les écoinçons sont particuliers, deux </a:t>
            </a:r>
            <a:r>
              <a:rPr lang="fr-FR" sz="1200" dirty="0" err="1" smtClean="0"/>
              <a:t>svasticas</a:t>
            </a:r>
            <a:r>
              <a:rPr lang="fr-FR" sz="1200" dirty="0" smtClean="0"/>
              <a:t> sont représentées  dans une </a:t>
            </a:r>
            <a:r>
              <a:rPr lang="fr-FR" sz="1200" dirty="0" err="1" smtClean="0"/>
              <a:t>sctructure</a:t>
            </a:r>
            <a:r>
              <a:rPr lang="fr-FR" sz="1200" dirty="0" smtClean="0"/>
              <a:t> très géométrique de céramique sculptée </a:t>
            </a:r>
            <a:r>
              <a:rPr lang="fr-FR" sz="1200" dirty="0" err="1" smtClean="0"/>
              <a:t>glacurée</a:t>
            </a:r>
            <a:r>
              <a:rPr lang="fr-FR" sz="1200" dirty="0" smtClean="0"/>
              <a:t>, la frise supérieure est en </a:t>
            </a:r>
            <a:r>
              <a:rPr lang="fr-FR" sz="1200" dirty="0" err="1" smtClean="0"/>
              <a:t>thuluth</a:t>
            </a:r>
            <a:r>
              <a:rPr lang="fr-FR" sz="1200" dirty="0" smtClean="0"/>
              <a:t>, sa première apparition sans doute, l’encadrement reprend ce motif géométrique jouant du symbole solaire et du trait sans fin, les structures hexagonales enserrant un </a:t>
            </a:r>
            <a:r>
              <a:rPr lang="fr-FR" sz="1200" dirty="0" err="1" smtClean="0"/>
              <a:t>octiogone</a:t>
            </a:r>
            <a:r>
              <a:rPr lang="fr-FR" sz="1200" dirty="0" smtClean="0"/>
              <a:t> héritier des deux carrés emboités.</a:t>
            </a:r>
            <a:endParaRPr lang="fr-F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Gumbaz</a:t>
            </a:r>
            <a:r>
              <a:rPr lang="fr-FR" dirty="0" smtClean="0"/>
              <a:t> Manas (</a:t>
            </a:r>
            <a:r>
              <a:rPr lang="fr-FR" dirty="0" err="1" smtClean="0"/>
              <a:t>Taraz</a:t>
            </a:r>
            <a:r>
              <a:rPr lang="fr-FR" dirty="0" smtClean="0"/>
              <a:t>), v.1250 ??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57686" y="2500306"/>
            <a:ext cx="3900486" cy="554023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fr-FR" dirty="0" err="1" smtClean="0"/>
              <a:t>Shir</a:t>
            </a:r>
            <a:r>
              <a:rPr lang="fr-FR" dirty="0" smtClean="0"/>
              <a:t> </a:t>
            </a:r>
            <a:r>
              <a:rPr lang="fr-FR" dirty="0" err="1" smtClean="0"/>
              <a:t>Kabir</a:t>
            </a:r>
            <a:r>
              <a:rPr lang="fr-FR" dirty="0" smtClean="0"/>
              <a:t>, </a:t>
            </a:r>
            <a:r>
              <a:rPr lang="fr-FR" dirty="0" err="1" smtClean="0"/>
              <a:t>Mashhadi</a:t>
            </a:r>
            <a:r>
              <a:rPr lang="fr-FR" dirty="0" smtClean="0"/>
              <a:t>-</a:t>
            </a:r>
            <a:r>
              <a:rPr lang="fr-FR" dirty="0" err="1" smtClean="0"/>
              <a:t>mastorian</a:t>
            </a:r>
            <a:r>
              <a:rPr lang="fr-FR" dirty="0" smtClean="0"/>
              <a:t>, v. 1250?</a:t>
            </a:r>
            <a:endParaRPr lang="fr-FR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28802"/>
            <a:ext cx="3571875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4" name="Picture 6" descr="http://www.ast.uz/upload/iblock/d11/meche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3286125"/>
            <a:ext cx="4762500" cy="3571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4786314" cy="1071546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Muhammad </a:t>
            </a:r>
            <a:r>
              <a:rPr lang="fr-FR" dirty="0" err="1" smtClean="0"/>
              <a:t>Bosharo</a:t>
            </a:r>
            <a:r>
              <a:rPr lang="fr-FR" dirty="0" smtClean="0"/>
              <a:t>, </a:t>
            </a:r>
            <a:r>
              <a:rPr lang="fr-FR" dirty="0" err="1" smtClean="0"/>
              <a:t>Penjikent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14810" y="285728"/>
            <a:ext cx="4614866" cy="982651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fr-FR" dirty="0" smtClean="0"/>
              <a:t>Détail Amir </a:t>
            </a:r>
            <a:r>
              <a:rPr lang="fr-FR" dirty="0" err="1" smtClean="0"/>
              <a:t>Mazar</a:t>
            </a:r>
            <a:r>
              <a:rPr lang="fr-FR" dirty="0" smtClean="0"/>
              <a:t> Hamza </a:t>
            </a:r>
            <a:r>
              <a:rPr lang="fr-FR" dirty="0" err="1" smtClean="0"/>
              <a:t>Hasti</a:t>
            </a:r>
            <a:r>
              <a:rPr lang="fr-FR" dirty="0" smtClean="0"/>
              <a:t> </a:t>
            </a:r>
            <a:r>
              <a:rPr lang="fr-FR" dirty="0" err="1" smtClean="0"/>
              <a:t>Padisha</a:t>
            </a:r>
            <a:endParaRPr lang="fr-FR" dirty="0"/>
          </a:p>
        </p:txBody>
      </p:sp>
      <p:pic>
        <p:nvPicPr>
          <p:cNvPr id="36866" name="Picture 2" descr="http://www.ast.uz/upload/iblock/889/mavz_muhammeda_bosharo_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3000"/>
            <a:ext cx="3714750" cy="5715000"/>
          </a:xfrm>
          <a:prstGeom prst="rect">
            <a:avLst/>
          </a:prstGeom>
          <a:noFill/>
        </p:spPr>
      </p:pic>
      <p:pic>
        <p:nvPicPr>
          <p:cNvPr id="36868" name="Picture 4" descr="http://www.ast.uz/upload/iblock/587/mazari_ami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2143116"/>
            <a:ext cx="6515100" cy="5362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043230" cy="1225536"/>
          </a:xfrm>
        </p:spPr>
        <p:txBody>
          <a:bodyPr>
            <a:normAutofit/>
          </a:bodyPr>
          <a:lstStyle/>
          <a:p>
            <a:r>
              <a:rPr lang="fr-FR" sz="2500" dirty="0" err="1" smtClean="0"/>
              <a:t>Sayf</a:t>
            </a:r>
            <a:r>
              <a:rPr lang="fr-FR" sz="2500" dirty="0" smtClean="0"/>
              <a:t> ad-</a:t>
            </a:r>
            <a:r>
              <a:rPr lang="fr-FR" sz="2500" dirty="0" err="1" smtClean="0"/>
              <a:t>din</a:t>
            </a:r>
            <a:r>
              <a:rPr lang="fr-FR" sz="2500" dirty="0" smtClean="0"/>
              <a:t> </a:t>
            </a:r>
            <a:r>
              <a:rPr lang="fr-FR" sz="2500" dirty="0" err="1" smtClean="0"/>
              <a:t>Bukharzi</a:t>
            </a:r>
            <a:r>
              <a:rPr lang="fr-FR" sz="2500" dirty="0" smtClean="0"/>
              <a:t>, épitaphe, v. 1265</a:t>
            </a:r>
            <a:endParaRPr lang="fr-FR" sz="25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857752" y="214290"/>
            <a:ext cx="3786214" cy="591187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1400" dirty="0" smtClean="0"/>
              <a:t>Un des </a:t>
            </a:r>
            <a:r>
              <a:rPr lang="fr-FR" sz="1400" dirty="0" err="1" smtClean="0"/>
              <a:t>rarissîmes</a:t>
            </a:r>
            <a:r>
              <a:rPr lang="fr-FR" sz="1400" dirty="0" smtClean="0"/>
              <a:t> témoignages d’art </a:t>
            </a:r>
            <a:r>
              <a:rPr lang="fr-FR" sz="1400" dirty="0" err="1" smtClean="0"/>
              <a:t>Chaghatayide</a:t>
            </a:r>
            <a:r>
              <a:rPr lang="fr-FR" sz="1400" dirty="0" smtClean="0"/>
              <a:t>, réalisé 50 ans après la conquête mongole, pour un disciple de </a:t>
            </a:r>
            <a:r>
              <a:rPr lang="fr-FR" sz="1400" dirty="0" err="1" smtClean="0"/>
              <a:t>Najm</a:t>
            </a:r>
            <a:r>
              <a:rPr lang="fr-FR" sz="1400" dirty="0" smtClean="0"/>
              <a:t> ad-</a:t>
            </a:r>
            <a:r>
              <a:rPr lang="fr-FR" sz="1400" dirty="0" err="1" smtClean="0"/>
              <a:t>din</a:t>
            </a:r>
            <a:r>
              <a:rPr lang="fr-FR" sz="1400" dirty="0" smtClean="0"/>
              <a:t> </a:t>
            </a:r>
            <a:r>
              <a:rPr lang="fr-FR" sz="1400" dirty="0" err="1" smtClean="0"/>
              <a:t>Kubra</a:t>
            </a:r>
            <a:r>
              <a:rPr lang="fr-FR" sz="1400" dirty="0" smtClean="0"/>
              <a:t> (enterré à Urgench)</a:t>
            </a:r>
          </a:p>
          <a:p>
            <a:pPr>
              <a:buNone/>
            </a:pPr>
            <a:r>
              <a:rPr lang="fr-FR" sz="1400" dirty="0" smtClean="0"/>
              <a:t>Frise de </a:t>
            </a:r>
            <a:r>
              <a:rPr lang="fr-FR" sz="1400" dirty="0" err="1" smtClean="0"/>
              <a:t>Naskh</a:t>
            </a:r>
            <a:r>
              <a:rPr lang="fr-FR" sz="1400" dirty="0" smtClean="0"/>
              <a:t> </a:t>
            </a:r>
            <a:r>
              <a:rPr lang="fr-FR" sz="1400" dirty="0" err="1" smtClean="0"/>
              <a:t>diwani</a:t>
            </a:r>
            <a:r>
              <a:rPr lang="fr-FR" sz="1400" dirty="0" smtClean="0"/>
              <a:t> sur le contour et au centre de la niche-symbole, elle forme un </a:t>
            </a:r>
            <a:r>
              <a:rPr lang="fr-FR" sz="1400" dirty="0" err="1" smtClean="0"/>
              <a:t>entrelac</a:t>
            </a:r>
            <a:r>
              <a:rPr lang="fr-FR" sz="1400" dirty="0" smtClean="0"/>
              <a:t> végétal simple</a:t>
            </a:r>
          </a:p>
          <a:p>
            <a:pPr>
              <a:buNone/>
            </a:pPr>
            <a:r>
              <a:rPr lang="fr-FR" sz="1400" dirty="0" smtClean="0"/>
              <a:t>Les écoinçons de la niche forment également un </a:t>
            </a:r>
            <a:r>
              <a:rPr lang="fr-FR" sz="1400" dirty="0" err="1" smtClean="0"/>
              <a:t>entrelac</a:t>
            </a:r>
            <a:r>
              <a:rPr lang="fr-FR" sz="1400" dirty="0" smtClean="0"/>
              <a:t> végétal et la frise dans le cartouche est un </a:t>
            </a:r>
            <a:r>
              <a:rPr lang="fr-FR" sz="1400" dirty="0" err="1" smtClean="0"/>
              <a:t>entrelac</a:t>
            </a:r>
            <a:r>
              <a:rPr lang="fr-FR" sz="1400" dirty="0" smtClean="0"/>
              <a:t> en treillis magnifique</a:t>
            </a:r>
          </a:p>
          <a:p>
            <a:pPr>
              <a:buNone/>
            </a:pPr>
            <a:r>
              <a:rPr lang="fr-FR" sz="1400" dirty="0" smtClean="0"/>
              <a:t>Le reste du décor est caractéristique d’une période plus tardive, </a:t>
            </a:r>
            <a:r>
              <a:rPr lang="fr-FR" sz="1400" dirty="0" err="1" smtClean="0"/>
              <a:t>entrelac</a:t>
            </a:r>
            <a:r>
              <a:rPr lang="fr-FR" sz="1400" dirty="0" smtClean="0"/>
              <a:t> d’</a:t>
            </a:r>
            <a:r>
              <a:rPr lang="fr-FR" sz="1400" dirty="0" err="1" smtClean="0"/>
              <a:t>hexagiones</a:t>
            </a:r>
            <a:r>
              <a:rPr lang="fr-FR" sz="1400" dirty="0" smtClean="0"/>
              <a:t> et de sceaux de </a:t>
            </a:r>
            <a:r>
              <a:rPr lang="fr-FR" sz="1400" dirty="0" err="1" smtClean="0"/>
              <a:t>salomon</a:t>
            </a:r>
            <a:r>
              <a:rPr lang="fr-FR" sz="1400" dirty="0" smtClean="0"/>
              <a:t> tronqué géométrique et très angulaire</a:t>
            </a:r>
          </a:p>
        </p:txBody>
      </p:sp>
      <p:pic>
        <p:nvPicPr>
          <p:cNvPr id="39938" name="Picture 2" descr="http://asiecentrale.revues.org/docannexe/image/577/img-8-small4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85926"/>
            <a:ext cx="4572000" cy="48672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285776"/>
            <a:ext cx="5329246" cy="1143000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Bayan</a:t>
            </a:r>
            <a:r>
              <a:rPr lang="fr-FR" dirty="0" smtClean="0"/>
              <a:t> </a:t>
            </a:r>
            <a:r>
              <a:rPr lang="fr-FR" dirty="0" err="1" smtClean="0"/>
              <a:t>Quli</a:t>
            </a:r>
            <a:r>
              <a:rPr lang="fr-FR" dirty="0" smtClean="0"/>
              <a:t> Khan, v.1360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8918" name="Picture 6" descr="http://dome.mit.edu/bitstream/handle/1721.3/53455/144083_sv.jpg?sequence=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04"/>
            <a:ext cx="4733212" cy="3182296"/>
          </a:xfrm>
          <a:prstGeom prst="rect">
            <a:avLst/>
          </a:prstGeom>
          <a:noFill/>
        </p:spPr>
      </p:pic>
      <p:pic>
        <p:nvPicPr>
          <p:cNvPr id="38920" name="Picture 8" descr="http://asiecentrale.revues.org/docannexe/image/577/img-1-small48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572000" cy="2743201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0" y="3769246"/>
            <a:ext cx="471487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Ce vestige exceptionnel de l’époque mongole reprend et magnifie toutes les évolutions architecturales précédentes, arc brisé surbaissé, dans un </a:t>
            </a:r>
            <a:r>
              <a:rPr lang="fr-FR" sz="1200" dirty="0" err="1" smtClean="0"/>
              <a:t>pishtaq</a:t>
            </a:r>
            <a:r>
              <a:rPr lang="fr-FR" sz="1200" dirty="0" smtClean="0"/>
              <a:t> simple couvert de céramique sculptée vernissée, le tympan est, ce qui est sans doute une caractéristique mongole, orné d’un motif héritier de la première période </a:t>
            </a:r>
            <a:r>
              <a:rPr lang="fr-FR" sz="1200" dirty="0" err="1" smtClean="0"/>
              <a:t>chaghartayide</a:t>
            </a:r>
            <a:r>
              <a:rPr lang="fr-FR" sz="1200" dirty="0" smtClean="0"/>
              <a:t>, l’</a:t>
            </a:r>
            <a:r>
              <a:rPr lang="fr-FR" sz="1200" dirty="0" err="1" smtClean="0"/>
              <a:t>entrelac</a:t>
            </a:r>
            <a:r>
              <a:rPr lang="fr-FR" sz="1200" dirty="0" smtClean="0"/>
              <a:t> géométrique d’</a:t>
            </a:r>
            <a:r>
              <a:rPr lang="fr-FR" sz="1200" dirty="0" err="1" smtClean="0"/>
              <a:t>hexagiones</a:t>
            </a:r>
            <a:r>
              <a:rPr lang="fr-FR" sz="1200" dirty="0" smtClean="0"/>
              <a:t>, de pentagrammes, de sceaux de </a:t>
            </a:r>
            <a:r>
              <a:rPr lang="fr-FR" sz="1200" dirty="0" err="1" smtClean="0"/>
              <a:t>salomon</a:t>
            </a:r>
            <a:r>
              <a:rPr lang="fr-FR" sz="1200" dirty="0" smtClean="0"/>
              <a:t> tronqué, les écoinçons forment un magnifique </a:t>
            </a:r>
            <a:r>
              <a:rPr lang="fr-FR" sz="1200" dirty="0" err="1" smtClean="0"/>
              <a:t>entrelac</a:t>
            </a:r>
            <a:r>
              <a:rPr lang="fr-FR" sz="1200" dirty="0" smtClean="0"/>
              <a:t> végétal, organisé en cercles, les coloris se complexifient, le blanc, le </a:t>
            </a:r>
            <a:r>
              <a:rPr lang="fr-FR" sz="1200" dirty="0" err="1" smtClean="0"/>
              <a:t>vert-bl:eu</a:t>
            </a:r>
            <a:r>
              <a:rPr lang="fr-FR" sz="1200" dirty="0" smtClean="0"/>
              <a:t> et le bleu </a:t>
            </a:r>
            <a:r>
              <a:rPr lang="fr-FR" sz="1200" dirty="0" err="1" smtClean="0"/>
              <a:t>azut</a:t>
            </a:r>
            <a:r>
              <a:rPr lang="fr-FR" sz="1200" dirty="0" smtClean="0"/>
              <a:t> s’ajoutent au turquoise, des carreaux de majolique ornent le reste de l’édifice et ses colonnes engagées d’angle, surmontent les arcades, l’intrados </a:t>
            </a:r>
            <a:r>
              <a:rPr lang="fr-FR" sz="1200" dirty="0" err="1" smtClean="0"/>
              <a:t>ets</a:t>
            </a:r>
            <a:r>
              <a:rPr lang="fr-FR" sz="1200" dirty="0" smtClean="0"/>
              <a:t> plat, comme dans les autres monuments mongoles, à l’intérieur, les arches d’angle sont ornées de </a:t>
            </a:r>
            <a:r>
              <a:rPr lang="fr-FR" sz="1200" dirty="0" err="1" smtClean="0"/>
              <a:t>muqarnas</a:t>
            </a:r>
            <a:r>
              <a:rPr lang="fr-FR" sz="1200" dirty="0" smtClean="0"/>
              <a:t>, les arches des </a:t>
            </a:r>
            <a:r>
              <a:rPr lang="fr-FR" sz="1200" dirty="0" err="1" smtClean="0"/>
              <a:t>quatres</a:t>
            </a:r>
            <a:r>
              <a:rPr lang="fr-FR" sz="1200" dirty="0" smtClean="0"/>
              <a:t> faces du mur au niveau du tambour octogonale enserrent à nouveau l’</a:t>
            </a:r>
            <a:r>
              <a:rPr lang="fr-FR" sz="1200" dirty="0" err="1" smtClean="0"/>
              <a:t>entrelac</a:t>
            </a:r>
            <a:r>
              <a:rPr lang="fr-FR" sz="1200" dirty="0" smtClean="0"/>
              <a:t> complexe et géométrique de pentagones, les écoinçons sont en décor floral, une frise de </a:t>
            </a:r>
            <a:r>
              <a:rPr lang="fr-FR" sz="1200" dirty="0" err="1" smtClean="0"/>
              <a:t>diwani</a:t>
            </a:r>
            <a:r>
              <a:rPr lang="fr-FR" sz="1200" dirty="0" smtClean="0"/>
              <a:t> magnifique </a:t>
            </a:r>
            <a:r>
              <a:rPr lang="fr-FR" sz="1200" dirty="0" err="1" smtClean="0"/>
              <a:t>contoure</a:t>
            </a:r>
            <a:r>
              <a:rPr lang="fr-FR" sz="1200" dirty="0" smtClean="0"/>
              <a:t> l’encadrement des faces du tambour, la coupole est orné sur le même modèle</a:t>
            </a:r>
          </a:p>
        </p:txBody>
      </p:sp>
      <p:pic>
        <p:nvPicPr>
          <p:cNvPr id="38922" name="Picture 10" descr="http://asiecentrale.revues.org/docannexe/image/577/img-2-small48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857496"/>
            <a:ext cx="4572000" cy="3105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4034" name="Picture 2" descr="http://frantz.grenet.free.fr/Images/ambassadeurs/fresqu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57166"/>
            <a:ext cx="4048125" cy="3400426"/>
          </a:xfrm>
          <a:prstGeom prst="rect">
            <a:avLst/>
          </a:prstGeom>
          <a:noFill/>
        </p:spPr>
      </p:pic>
      <p:cxnSp>
        <p:nvCxnSpPr>
          <p:cNvPr id="8" name="Connecteur droit avec flèche 7"/>
          <p:cNvCxnSpPr/>
          <p:nvPr/>
        </p:nvCxnSpPr>
        <p:spPr>
          <a:xfrm rot="10800000" flipV="1">
            <a:off x="2428860" y="1144572"/>
            <a:ext cx="2357454" cy="5699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4214810" y="1202280"/>
            <a:ext cx="350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Padâm</a:t>
            </a:r>
            <a:r>
              <a:rPr lang="fr-FR" dirty="0" smtClean="0"/>
              <a:t> : couvre bouche rituel</a:t>
            </a:r>
            <a:endParaRPr lang="fr-FR" dirty="0"/>
          </a:p>
        </p:txBody>
      </p:sp>
      <p:cxnSp>
        <p:nvCxnSpPr>
          <p:cNvPr id="10" name="Connecteur droit avec flèche 9"/>
          <p:cNvCxnSpPr/>
          <p:nvPr/>
        </p:nvCxnSpPr>
        <p:spPr>
          <a:xfrm rot="10800000" flipV="1">
            <a:off x="2786050" y="785794"/>
            <a:ext cx="2143140" cy="1428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4357686" y="428604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« Oies » inscrites</a:t>
            </a:r>
            <a:endParaRPr lang="fr-FR" dirty="0"/>
          </a:p>
        </p:txBody>
      </p:sp>
      <p:cxnSp>
        <p:nvCxnSpPr>
          <p:cNvPr id="16" name="Connecteur droit avec flèche 15"/>
          <p:cNvCxnSpPr/>
          <p:nvPr/>
        </p:nvCxnSpPr>
        <p:spPr>
          <a:xfrm rot="16200000" flipV="1">
            <a:off x="-857288" y="2428868"/>
            <a:ext cx="3500462" cy="3571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1000100" y="4286256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Massues sacrificielles</a:t>
            </a:r>
            <a:endParaRPr lang="fr-FR" dirty="0"/>
          </a:p>
        </p:txBody>
      </p:sp>
      <p:pic>
        <p:nvPicPr>
          <p:cNvPr id="44036" name="Picture 4" descr="http://farm4.staticflickr.com/3238/2994813400_2bd9ea23dd_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857760"/>
            <a:ext cx="2286000" cy="1524001"/>
          </a:xfrm>
          <a:prstGeom prst="rect">
            <a:avLst/>
          </a:prstGeom>
          <a:noFill/>
        </p:spPr>
      </p:pic>
      <p:cxnSp>
        <p:nvCxnSpPr>
          <p:cNvPr id="23" name="Connecteur droit avec flèche 22"/>
          <p:cNvCxnSpPr/>
          <p:nvPr/>
        </p:nvCxnSpPr>
        <p:spPr>
          <a:xfrm rot="10800000" flipV="1">
            <a:off x="1285852" y="5214950"/>
            <a:ext cx="2071702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3428992" y="5072074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Base de l’autel du </a:t>
            </a:r>
            <a:r>
              <a:rPr lang="fr-FR" dirty="0" err="1" smtClean="0"/>
              <a:t>Nawruz</a:t>
            </a:r>
            <a:r>
              <a:rPr lang="fr-FR" dirty="0" smtClean="0"/>
              <a:t> royal</a:t>
            </a:r>
            <a:endParaRPr lang="fr-FR" dirty="0"/>
          </a:p>
        </p:txBody>
      </p:sp>
      <p:pic>
        <p:nvPicPr>
          <p:cNvPr id="44038" name="Picture 6" descr="http://farm4.staticflickr.com/3219/2993967149_525628f01b_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285992"/>
            <a:ext cx="3714776" cy="2476519"/>
          </a:xfrm>
          <a:prstGeom prst="rect">
            <a:avLst/>
          </a:prstGeom>
          <a:noFill/>
        </p:spPr>
      </p:pic>
      <p:cxnSp>
        <p:nvCxnSpPr>
          <p:cNvPr id="29" name="Connecteur droit avec flèche 28"/>
          <p:cNvCxnSpPr/>
          <p:nvPr/>
        </p:nvCxnSpPr>
        <p:spPr>
          <a:xfrm rot="5400000" flipH="1" flipV="1">
            <a:off x="6215074" y="3929066"/>
            <a:ext cx="2714644" cy="2857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6858016" y="5572140"/>
            <a:ext cx="2285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Inscription mentionnant </a:t>
            </a:r>
            <a:r>
              <a:rPr lang="fr-FR" dirty="0" err="1" smtClean="0"/>
              <a:t>Warkhuman</a:t>
            </a:r>
            <a:r>
              <a:rPr lang="fr-FR" dirty="0" smtClean="0"/>
              <a:t> (sic : </a:t>
            </a:r>
            <a:r>
              <a:rPr lang="fr-FR" dirty="0" err="1" smtClean="0"/>
              <a:t>Yazdagard</a:t>
            </a:r>
            <a:r>
              <a:rPr lang="fr-FR" dirty="0" smtClean="0"/>
              <a:t> III ?)</a:t>
            </a:r>
            <a:endParaRPr lang="fr-FR" dirty="0"/>
          </a:p>
        </p:txBody>
      </p:sp>
      <p:cxnSp>
        <p:nvCxnSpPr>
          <p:cNvPr id="32" name="Connecteur droit avec flèche 31"/>
          <p:cNvCxnSpPr/>
          <p:nvPr/>
        </p:nvCxnSpPr>
        <p:spPr>
          <a:xfrm rot="16200000" flipV="1">
            <a:off x="7679553" y="4250537"/>
            <a:ext cx="1000132" cy="5000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7858148" y="5072074"/>
            <a:ext cx="1285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Simurgh</a:t>
            </a:r>
            <a:endParaRPr lang="fr-FR" dirty="0"/>
          </a:p>
        </p:txBody>
      </p:sp>
      <p:pic>
        <p:nvPicPr>
          <p:cNvPr id="44042" name="Picture 10" descr="http://www.barabass.ru/eng/images/t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2428868"/>
            <a:ext cx="3810000" cy="25050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285776"/>
            <a:ext cx="4614866" cy="1154098"/>
          </a:xfrm>
        </p:spPr>
        <p:txBody>
          <a:bodyPr/>
          <a:lstStyle/>
          <a:p>
            <a:r>
              <a:rPr lang="fr-FR" dirty="0" smtClean="0"/>
              <a:t>Khoja Ahmad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29124" y="0"/>
            <a:ext cx="4714876" cy="61261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1200" dirty="0" smtClean="0"/>
              <a:t>Ce mausolée, autre rare exemple d’art </a:t>
            </a:r>
            <a:r>
              <a:rPr lang="fr-FR" sz="1200" dirty="0" err="1" smtClean="0"/>
              <a:t>chaghatayide</a:t>
            </a:r>
            <a:r>
              <a:rPr lang="fr-FR" sz="1200" dirty="0" smtClean="0"/>
              <a:t>, comporte un </a:t>
            </a:r>
            <a:r>
              <a:rPr lang="fr-FR" sz="1200" dirty="0" err="1" smtClean="0"/>
              <a:t>pishtaq</a:t>
            </a:r>
            <a:r>
              <a:rPr lang="fr-FR" sz="1200" dirty="0" smtClean="0"/>
              <a:t> flanqué de tour-colonnes d’</a:t>
            </a:r>
            <a:r>
              <a:rPr lang="fr-FR" sz="1200" dirty="0" err="1" smtClean="0"/>
              <a:t>angleorné</a:t>
            </a:r>
            <a:r>
              <a:rPr lang="fr-FR" sz="1200" dirty="0" smtClean="0"/>
              <a:t> de tuiles de céramique sculptée vernissée, l’encadrement de l’arche revêt une frise de </a:t>
            </a:r>
            <a:r>
              <a:rPr lang="fr-FR" sz="1200" dirty="0" err="1" smtClean="0"/>
              <a:t>naskh</a:t>
            </a:r>
            <a:r>
              <a:rPr lang="fr-FR" sz="1200" dirty="0" smtClean="0"/>
              <a:t> </a:t>
            </a:r>
            <a:r>
              <a:rPr lang="fr-FR" sz="1200" dirty="0" err="1" smtClean="0"/>
              <a:t>thuluth</a:t>
            </a:r>
            <a:r>
              <a:rPr lang="fr-FR" sz="1200" dirty="0" smtClean="0"/>
              <a:t> primitif bleu sur fond turquoise, entouré de </a:t>
            </a:r>
            <a:r>
              <a:rPr lang="fr-FR" sz="1200" dirty="0" err="1" smtClean="0"/>
              <a:t>deuyx</a:t>
            </a:r>
            <a:r>
              <a:rPr lang="fr-FR" sz="1200" dirty="0" smtClean="0"/>
              <a:t> frises de trait sans fin en </a:t>
            </a:r>
            <a:r>
              <a:rPr lang="fr-FR" sz="1200" dirty="0" err="1" smtClean="0"/>
              <a:t>octogramme</a:t>
            </a:r>
            <a:r>
              <a:rPr lang="fr-FR" sz="1200" dirty="0" smtClean="0"/>
              <a:t> du double carré, le contour de l’encadrement est également orné de </a:t>
            </a:r>
            <a:r>
              <a:rPr lang="fr-FR" sz="1200" dirty="0" err="1" smtClean="0"/>
              <a:t>naskh</a:t>
            </a:r>
            <a:r>
              <a:rPr lang="fr-FR" sz="1200" dirty="0" smtClean="0"/>
              <a:t>, cette fois </a:t>
            </a:r>
            <a:r>
              <a:rPr lang="fr-FR" sz="1200" dirty="0" err="1" smtClean="0"/>
              <a:t>diwani</a:t>
            </a:r>
            <a:r>
              <a:rPr lang="fr-FR" sz="1200" dirty="0" smtClean="0"/>
              <a:t>, comme le contour de l’arche, très allongée, brisée et </a:t>
            </a:r>
            <a:r>
              <a:rPr lang="fr-FR" sz="1200" dirty="0" err="1" smtClean="0"/>
              <a:t>afaissée</a:t>
            </a:r>
            <a:r>
              <a:rPr lang="fr-FR" sz="1200" dirty="0" smtClean="0"/>
              <a:t>, l’intrados est plat, orné de motifs simples et les écoinçons, en céramique </a:t>
            </a:r>
            <a:r>
              <a:rPr lang="fr-FR" sz="1200" dirty="0" err="1" smtClean="0"/>
              <a:t>glacurée</a:t>
            </a:r>
            <a:r>
              <a:rPr lang="fr-FR" sz="1200" dirty="0" smtClean="0"/>
              <a:t> sont répétitifs et orné de deux symboles solaires complexes. Le contour de l’arche, au dessus des colonnettes d’angle du pied-droit(elles aussi revêtues) revêt une frise de </a:t>
            </a:r>
            <a:r>
              <a:rPr lang="fr-FR" sz="1200" dirty="0" err="1" smtClean="0"/>
              <a:t>naskh</a:t>
            </a:r>
            <a:r>
              <a:rPr lang="fr-FR" sz="1200" dirty="0" smtClean="0"/>
              <a:t> </a:t>
            </a:r>
            <a:r>
              <a:rPr lang="fr-FR" sz="1200" dirty="0" err="1" smtClean="0"/>
              <a:t>diwani</a:t>
            </a:r>
            <a:r>
              <a:rPr lang="fr-FR" sz="1200" dirty="0" smtClean="0"/>
              <a:t>. Le tympan, lui aussi orné, d’un </a:t>
            </a:r>
            <a:r>
              <a:rPr lang="fr-FR" sz="1200" dirty="0" err="1" smtClean="0"/>
              <a:t>entrelac</a:t>
            </a:r>
            <a:r>
              <a:rPr lang="fr-FR" sz="1200" dirty="0" smtClean="0"/>
              <a:t> géométrique d’une grande complexité.</a:t>
            </a:r>
          </a:p>
        </p:txBody>
      </p:sp>
      <p:pic>
        <p:nvPicPr>
          <p:cNvPr id="40962" name="Picture 2" descr="http://lh4.ggpht.com/-xktcGlG1E68/RxMv_WqDQMI/AAAAAAAADk8/F9GxlNOqgqY/_ASC3297n_0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" y="642918"/>
            <a:ext cx="4359081" cy="6506851"/>
          </a:xfrm>
          <a:prstGeom prst="rect">
            <a:avLst/>
          </a:prstGeom>
          <a:noFill/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500306"/>
            <a:ext cx="4357718" cy="656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9258336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Anonyme de 1361, </a:t>
            </a:r>
            <a:r>
              <a:rPr lang="fr-FR" dirty="0" err="1" smtClean="0"/>
              <a:t>Shadi</a:t>
            </a:r>
            <a:r>
              <a:rPr lang="fr-FR" dirty="0" smtClean="0"/>
              <a:t> </a:t>
            </a:r>
            <a:r>
              <a:rPr lang="fr-FR" dirty="0" err="1" smtClean="0"/>
              <a:t>Mulk</a:t>
            </a:r>
            <a:r>
              <a:rPr lang="fr-FR" dirty="0" smtClean="0"/>
              <a:t> </a:t>
            </a:r>
            <a:r>
              <a:rPr lang="fr-FR" dirty="0" err="1" smtClean="0"/>
              <a:t>Aqa</a:t>
            </a:r>
            <a:r>
              <a:rPr lang="fr-FR" dirty="0" smtClean="0"/>
              <a:t>, v. 1375, </a:t>
            </a:r>
            <a:r>
              <a:rPr lang="fr-FR" dirty="0" err="1" smtClean="0"/>
              <a:t>Ustad</a:t>
            </a:r>
            <a:r>
              <a:rPr lang="fr-FR" dirty="0" smtClean="0"/>
              <a:t> Alim </a:t>
            </a:r>
            <a:r>
              <a:rPr lang="fr-FR" dirty="0" err="1" smtClean="0"/>
              <a:t>Nasafi</a:t>
            </a:r>
            <a:r>
              <a:rPr lang="fr-FR" dirty="0" smtClean="0"/>
              <a:t>, 1385, Amir Zade, 1385</a:t>
            </a:r>
            <a:endParaRPr lang="fr-FR" dirty="0"/>
          </a:p>
        </p:txBody>
      </p:sp>
      <p:pic>
        <p:nvPicPr>
          <p:cNvPr id="41988" name="Picture 4" descr="http://dome.mit.edu/bitstream/handle/1721.3/53306/143988_sv.jpg?sequence=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3071810"/>
            <a:ext cx="2714612" cy="4082123"/>
          </a:xfrm>
          <a:prstGeom prst="rect">
            <a:avLst/>
          </a:prstGeom>
          <a:noFill/>
        </p:spPr>
      </p:pic>
      <p:pic>
        <p:nvPicPr>
          <p:cNvPr id="6" name="Picture 2" descr="http://farm7.static.flickr.com/6187/6050339493_4af20642c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1214422"/>
            <a:ext cx="2786082" cy="2089562"/>
          </a:xfrm>
          <a:prstGeom prst="rect">
            <a:avLst/>
          </a:prstGeom>
          <a:noFill/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68810" y="2857496"/>
            <a:ext cx="2675190" cy="3920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86182" y="3090876"/>
            <a:ext cx="2645806" cy="3767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747718" y="2500306"/>
            <a:ext cx="2895429" cy="4357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ZoneTexte 8"/>
          <p:cNvSpPr txBox="1"/>
          <p:nvPr/>
        </p:nvSpPr>
        <p:spPr>
          <a:xfrm>
            <a:off x="4071934" y="1571612"/>
            <a:ext cx="50720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C’est le premier retour du </a:t>
            </a:r>
            <a:r>
              <a:rPr lang="fr-FR" dirty="0" err="1" smtClean="0"/>
              <a:t>muqarnas</a:t>
            </a:r>
            <a:r>
              <a:rPr lang="fr-FR" dirty="0" smtClean="0"/>
              <a:t>, intrados courbe, carreaux de céramique monochrome comme dans les premiers modèles,  </a:t>
            </a:r>
            <a:endParaRPr lang="fr-FR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9154" name="Picture 2" descr="https://archnet.org/mediadownloader/LibraryImagesBig/image/77298/0/ICW067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28794" y="0"/>
            <a:ext cx="6145480" cy="8838442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0" y="2285992"/>
            <a:ext cx="2071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Dar as-</a:t>
            </a:r>
            <a:r>
              <a:rPr lang="fr-FR" dirty="0" err="1" smtClean="0"/>
              <a:t>Siyada</a:t>
            </a:r>
            <a:r>
              <a:rPr lang="fr-FR" dirty="0" smtClean="0"/>
              <a:t> : Jahangir</a:t>
            </a:r>
            <a:endParaRPr lang="fr-FR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1" y="0"/>
            <a:ext cx="6643734" cy="6626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Connecteur droit 5"/>
          <p:cNvCxnSpPr/>
          <p:nvPr/>
        </p:nvCxnSpPr>
        <p:spPr>
          <a:xfrm>
            <a:off x="1857356" y="5786454"/>
            <a:ext cx="4429156" cy="857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rot="5400000" flipH="1" flipV="1">
            <a:off x="4857764" y="4500558"/>
            <a:ext cx="3929066" cy="7858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 rot="10800000">
            <a:off x="2571736" y="1785926"/>
            <a:ext cx="4643470" cy="11430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rot="5400000">
            <a:off x="1714480" y="2285992"/>
            <a:ext cx="1285884" cy="2857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2214546" y="3071810"/>
            <a:ext cx="1000132" cy="2143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rot="5400000">
            <a:off x="1321571" y="5036355"/>
            <a:ext cx="1000132" cy="2143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/>
          <p:cNvSpPr/>
          <p:nvPr/>
        </p:nvSpPr>
        <p:spPr>
          <a:xfrm>
            <a:off x="1571604" y="5643578"/>
            <a:ext cx="214314" cy="21431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2500298" y="1785926"/>
            <a:ext cx="214314" cy="21431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4274" name="Picture 2" descr="https://archnet.org/mediadownloader/LibraryImagesBig/image/99361/0/ICA00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096000" cy="4095750"/>
          </a:xfrm>
          <a:prstGeom prst="rect">
            <a:avLst/>
          </a:prstGeom>
          <a:noFill/>
        </p:spPr>
      </p:pic>
      <p:pic>
        <p:nvPicPr>
          <p:cNvPr id="54276" name="Picture 4" descr="https://archnet.org/mediadownloader/LibraryImagesBig/image/99382/0/ICA009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08469" y="0"/>
            <a:ext cx="3335531" cy="4952993"/>
          </a:xfrm>
          <a:prstGeom prst="rect">
            <a:avLst/>
          </a:prstGeom>
          <a:noFill/>
        </p:spPr>
      </p:pic>
      <p:pic>
        <p:nvPicPr>
          <p:cNvPr id="54278" name="Picture 6" descr="https://archnet.org/mediadownloader/LibraryImagesBig/image/77266/0/ICW063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3929067"/>
            <a:ext cx="3872971" cy="29289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5298" name="Picture 2" descr="https://archnet.org/mediadownloader/LibraryImagesBig/image/77241/0/ICW02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571868" cy="2879819"/>
          </a:xfrm>
          <a:prstGeom prst="rect">
            <a:avLst/>
          </a:prstGeom>
          <a:noFill/>
        </p:spPr>
      </p:pic>
      <p:pic>
        <p:nvPicPr>
          <p:cNvPr id="55300" name="Picture 4" descr="https://archnet.org/mediadownloader/LibraryImagesBig/image/13205/0/IHU02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0175" y="0"/>
            <a:ext cx="3933825" cy="6096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00538" y="-24"/>
            <a:ext cx="5043494" cy="1143000"/>
          </a:xfrm>
        </p:spPr>
        <p:txBody>
          <a:bodyPr/>
          <a:lstStyle/>
          <a:p>
            <a:r>
              <a:rPr lang="fr-FR" dirty="0" smtClean="0"/>
              <a:t>Amir </a:t>
            </a:r>
            <a:r>
              <a:rPr lang="fr-FR" dirty="0" err="1" smtClean="0"/>
              <a:t>Burunduq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1202" name="Picture 2" descr="https://archnet.org/mediadownloader/LibraryImagesBig/image/29292/0/ICW046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02522" cy="3571876"/>
          </a:xfrm>
          <a:prstGeom prst="rect">
            <a:avLst/>
          </a:prstGeom>
          <a:noFill/>
        </p:spPr>
      </p:pic>
      <p:pic>
        <p:nvPicPr>
          <p:cNvPr id="51204" name="Picture 4" descr="https://archnet.org/mediadownloader/LibraryImagesBig/image/29281/0/ICW044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000108"/>
            <a:ext cx="4829175" cy="6096001"/>
          </a:xfrm>
          <a:prstGeom prst="rect">
            <a:avLst/>
          </a:prstGeom>
          <a:noFill/>
        </p:spPr>
      </p:pic>
      <p:pic>
        <p:nvPicPr>
          <p:cNvPr id="51206" name="Picture 6" descr="https://archnet.org/mediadownloader/LibraryImagesBig/image/29287/0/ICW045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161131"/>
            <a:ext cx="4929158" cy="36968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0"/>
            <a:ext cx="9001188" cy="500042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Shirin</a:t>
            </a:r>
            <a:r>
              <a:rPr lang="fr-FR" dirty="0" smtClean="0"/>
              <a:t> </a:t>
            </a:r>
            <a:r>
              <a:rPr lang="fr-FR" dirty="0" err="1" smtClean="0"/>
              <a:t>Biqa</a:t>
            </a:r>
            <a:r>
              <a:rPr lang="fr-FR" dirty="0" smtClean="0"/>
              <a:t> </a:t>
            </a:r>
            <a:r>
              <a:rPr lang="fr-FR" dirty="0" err="1" smtClean="0"/>
              <a:t>Aqa</a:t>
            </a:r>
            <a:r>
              <a:rPr lang="fr-FR" dirty="0" smtClean="0"/>
              <a:t>, 1385 et </a:t>
            </a:r>
            <a:r>
              <a:rPr lang="fr-FR" dirty="0" err="1" smtClean="0"/>
              <a:t>Tuman</a:t>
            </a:r>
            <a:r>
              <a:rPr lang="fr-FR" dirty="0" smtClean="0"/>
              <a:t> </a:t>
            </a:r>
            <a:r>
              <a:rPr lang="fr-FR" dirty="0" err="1" smtClean="0"/>
              <a:t>Aqa</a:t>
            </a:r>
            <a:r>
              <a:rPr lang="fr-FR" dirty="0" smtClean="0"/>
              <a:t>, 1405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00562" y="285728"/>
            <a:ext cx="4429156" cy="455455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1200" dirty="0" smtClean="0"/>
              <a:t>Ici, changement complet de </a:t>
            </a:r>
            <a:r>
              <a:rPr lang="fr-FR" sz="1200" dirty="0" err="1" smtClean="0"/>
              <a:t>paradygme</a:t>
            </a:r>
            <a:r>
              <a:rPr lang="fr-FR" sz="1200" dirty="0" smtClean="0"/>
              <a:t> : mes </a:t>
            </a:r>
            <a:r>
              <a:rPr lang="fr-FR" sz="1200" dirty="0" err="1" smtClean="0"/>
              <a:t>muqarnas</a:t>
            </a:r>
            <a:r>
              <a:rPr lang="fr-FR" sz="1200" dirty="0" smtClean="0"/>
              <a:t> apparus sous les arches dans la période intermédiaire et qui ornaient les arches d’angles depuis l’époque </a:t>
            </a:r>
            <a:r>
              <a:rPr lang="fr-FR" sz="1200" dirty="0" err="1" smtClean="0"/>
              <a:t>chaghatay</a:t>
            </a:r>
            <a:r>
              <a:rPr lang="fr-FR" sz="1200" dirty="0" smtClean="0"/>
              <a:t> sont précédé d’une palme monumentale, mais le plus  important n’est pas là : il s’agit de la mosaïque de tesson de  majolique taillés, en second lieu, la frise de l’encadrement, constitué de </a:t>
            </a:r>
            <a:r>
              <a:rPr lang="fr-FR" sz="1200" dirty="0" err="1" smtClean="0"/>
              <a:t>thulluth</a:t>
            </a:r>
            <a:r>
              <a:rPr lang="fr-FR" sz="1200" dirty="0" smtClean="0"/>
              <a:t> classique blanc mêlé d’une frise de kufique fleuri doré, reste un </a:t>
            </a:r>
            <a:r>
              <a:rPr lang="fr-FR" sz="1200" dirty="0" err="1" smtClean="0"/>
              <a:t>naskh</a:t>
            </a:r>
            <a:r>
              <a:rPr lang="fr-FR" sz="1200" dirty="0" smtClean="0"/>
              <a:t> </a:t>
            </a:r>
            <a:r>
              <a:rPr lang="fr-FR" sz="1200" dirty="0" err="1" smtClean="0"/>
              <a:t>diwani</a:t>
            </a:r>
            <a:r>
              <a:rPr lang="fr-FR" sz="1200" dirty="0" smtClean="0"/>
              <a:t> sur le contour-voussure de l’arc principal et une dédicace au dessus de l’arc mineur en </a:t>
            </a:r>
            <a:r>
              <a:rPr lang="fr-FR" sz="1200" dirty="0" err="1" smtClean="0"/>
              <a:t>thuluth</a:t>
            </a:r>
            <a:r>
              <a:rPr lang="fr-FR" sz="1200" dirty="0" smtClean="0"/>
              <a:t> doré simple, l’ornementation des écoinçons, comme de l’encadrement et des colonnettes est un décor floral complexe de fleurs qui reprend dans les écoinçons le double symbole solaire et l’</a:t>
            </a:r>
            <a:r>
              <a:rPr lang="fr-FR" sz="1200" dirty="0" err="1" smtClean="0"/>
              <a:t>entrelac</a:t>
            </a:r>
            <a:r>
              <a:rPr lang="fr-FR" sz="1200" dirty="0" smtClean="0"/>
              <a:t> végétal à base de rinceaux de vigne classique, mais agrémenté de fleurs blanches, le </a:t>
            </a:r>
            <a:r>
              <a:rPr lang="fr-FR" sz="1200" dirty="0" err="1" smtClean="0"/>
              <a:t>muqarnas</a:t>
            </a:r>
            <a:r>
              <a:rPr lang="fr-FR" sz="1200" dirty="0" smtClean="0"/>
              <a:t> ne fait pas exception, il est aussi recouvert de mosaïque florale. Deuxième modification fondamentale, l’apparition de la double coupole, la voute interne prend sa force dans des </a:t>
            </a:r>
            <a:r>
              <a:rPr lang="fr-FR" sz="1200" dirty="0" err="1" smtClean="0"/>
              <a:t>tromples</a:t>
            </a:r>
            <a:r>
              <a:rPr lang="fr-FR" sz="1200" dirty="0" smtClean="0"/>
              <a:t> d’angles à </a:t>
            </a:r>
            <a:r>
              <a:rPr lang="fr-FR" sz="1200" dirty="0" err="1" smtClean="0"/>
              <a:t>muqarnas</a:t>
            </a:r>
            <a:r>
              <a:rPr lang="fr-FR" sz="1200" dirty="0" smtClean="0"/>
              <a:t>, la coupole externe est à peine plus élevée, elle est ornée de majolique de sorte à former  un </a:t>
            </a:r>
            <a:r>
              <a:rPr lang="fr-FR" sz="1200" dirty="0" err="1" smtClean="0"/>
              <a:t>entrelac</a:t>
            </a:r>
            <a:r>
              <a:rPr lang="fr-FR" sz="1200" dirty="0" smtClean="0"/>
              <a:t> géométrique assez simple, avec le motif des quatre carré reliés, la structure interne est peinte, le tambour est </a:t>
            </a:r>
            <a:r>
              <a:rPr lang="fr-FR" sz="1200" dirty="0" err="1" smtClean="0"/>
              <a:t>hexadécagonal</a:t>
            </a:r>
            <a:r>
              <a:rPr lang="fr-FR" sz="1200" dirty="0" smtClean="0"/>
              <a:t>.</a:t>
            </a:r>
            <a:endParaRPr lang="fr-FR" sz="1200" dirty="0"/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428604"/>
            <a:ext cx="2786082" cy="4161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705" y="4223828"/>
            <a:ext cx="3995295" cy="2634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714412" y="2643182"/>
            <a:ext cx="2926958" cy="421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ZoneTexte 8"/>
          <p:cNvSpPr txBox="1"/>
          <p:nvPr/>
        </p:nvSpPr>
        <p:spPr>
          <a:xfrm>
            <a:off x="2357422" y="4786322"/>
            <a:ext cx="23574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Ici on retrouve les même tendances, mais les colonnettes sont semi-octogonales, on a aussi une prédominance de céramique polychrome, nouvelle technique, plus simple que la </a:t>
            </a:r>
            <a:r>
              <a:rPr lang="fr-FR" sz="1200" dirty="0" err="1" smtClean="0"/>
              <a:t>mosaique</a:t>
            </a:r>
            <a:r>
              <a:rPr lang="fr-FR" sz="1200" dirty="0" smtClean="0"/>
              <a:t>, la coupole externe est azurée, dans les deux cas un maintien de tuiles vernissées pour la dédicaces du contour des arches, en </a:t>
            </a:r>
            <a:r>
              <a:rPr lang="fr-FR" sz="1200" dirty="0" err="1" smtClean="0"/>
              <a:t>diwani</a:t>
            </a:r>
            <a:endParaRPr lang="fr-FR" sz="1200" dirty="0"/>
          </a:p>
        </p:txBody>
      </p:sp>
      <p:pic>
        <p:nvPicPr>
          <p:cNvPr id="9218" name="Picture 2" descr="https://archnet.org/mediadownloader/LibraryImagesBig/image/30381/0/ICW051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071602" y="571480"/>
            <a:ext cx="3518896" cy="26336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8370" name="Picture 2" descr="https://archnet.org/mediadownloader/LibraryImagesBig/image/111440/0/ICA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096000" cy="40767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52975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 rot="14969652">
            <a:off x="2247992" y="2911111"/>
            <a:ext cx="1102379" cy="4067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 rot="20466388">
            <a:off x="2261096" y="2882960"/>
            <a:ext cx="1118545" cy="4736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 rot="17645272">
            <a:off x="2238848" y="2870718"/>
            <a:ext cx="1118545" cy="4736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 rot="1566638">
            <a:off x="2260795" y="2872360"/>
            <a:ext cx="1121947" cy="4703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Croix 4"/>
          <p:cNvSpPr/>
          <p:nvPr/>
        </p:nvSpPr>
        <p:spPr>
          <a:xfrm rot="20428540">
            <a:off x="2457809" y="2737379"/>
            <a:ext cx="709029" cy="735853"/>
          </a:xfrm>
          <a:prstGeom prst="plus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2500298" y="2786058"/>
            <a:ext cx="642942" cy="64294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13"/>
          <p:cNvCxnSpPr/>
          <p:nvPr/>
        </p:nvCxnSpPr>
        <p:spPr>
          <a:xfrm flipV="1">
            <a:off x="3357554" y="2928934"/>
            <a:ext cx="785818" cy="2857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V="1">
            <a:off x="3286116" y="2428868"/>
            <a:ext cx="785818" cy="2857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flipV="1">
            <a:off x="3357554" y="2657927"/>
            <a:ext cx="791063" cy="2710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 rot="16200000" flipV="1">
            <a:off x="1214414" y="3429000"/>
            <a:ext cx="642942" cy="2143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 rot="16200000" flipV="1">
            <a:off x="3750465" y="2536025"/>
            <a:ext cx="642942" cy="2857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 flipV="1">
            <a:off x="1643042" y="3500438"/>
            <a:ext cx="785818" cy="2857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 flipV="1">
            <a:off x="1500166" y="3000372"/>
            <a:ext cx="785818" cy="2857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 flipV="1">
            <a:off x="1500166" y="3300869"/>
            <a:ext cx="791063" cy="2710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 rot="20600630">
            <a:off x="1327145" y="664359"/>
            <a:ext cx="1904527" cy="16087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/>
          <p:cNvSpPr/>
          <p:nvPr/>
        </p:nvSpPr>
        <p:spPr>
          <a:xfrm rot="20548397">
            <a:off x="1513209" y="2275510"/>
            <a:ext cx="2011706" cy="392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/>
          <p:cNvSpPr/>
          <p:nvPr/>
        </p:nvSpPr>
        <p:spPr>
          <a:xfrm rot="20645744">
            <a:off x="3172052" y="307816"/>
            <a:ext cx="1424870" cy="15813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Croix 44"/>
          <p:cNvSpPr/>
          <p:nvPr/>
        </p:nvSpPr>
        <p:spPr>
          <a:xfrm rot="20651973">
            <a:off x="536722" y="1666207"/>
            <a:ext cx="475828" cy="499309"/>
          </a:xfrm>
          <a:prstGeom prst="plus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/>
          <p:cNvSpPr/>
          <p:nvPr/>
        </p:nvSpPr>
        <p:spPr>
          <a:xfrm rot="20695972">
            <a:off x="1705733" y="571480"/>
            <a:ext cx="571504" cy="1428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/>
          <p:cNvSpPr/>
          <p:nvPr/>
        </p:nvSpPr>
        <p:spPr>
          <a:xfrm rot="20533816">
            <a:off x="2359269" y="2296500"/>
            <a:ext cx="383753" cy="3419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0178" name="Picture 2" descr="image by M. Mode (1988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8670"/>
            <a:ext cx="3581400" cy="4286250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3714744" y="2643183"/>
            <a:ext cx="2643206" cy="642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Récit de la réception du </a:t>
            </a:r>
            <a:r>
              <a:rPr lang="fr-FR" dirty="0" err="1" smtClean="0"/>
              <a:t>Dapirpat</a:t>
            </a:r>
            <a:r>
              <a:rPr lang="fr-FR" dirty="0" smtClean="0"/>
              <a:t> de </a:t>
            </a:r>
            <a:r>
              <a:rPr lang="fr-FR" dirty="0" err="1" smtClean="0"/>
              <a:t>Chaghanyan</a:t>
            </a:r>
            <a:endParaRPr lang="fr-FR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3254" name="Picture 6" descr="https://archnet.org/mediadownloader/LibraryImagesBig/image/149616/0/IMG131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58" y="0"/>
            <a:ext cx="4299352" cy="2928934"/>
          </a:xfrm>
          <a:prstGeom prst="rect">
            <a:avLst/>
          </a:prstGeom>
          <a:noFill/>
        </p:spPr>
      </p:pic>
      <p:pic>
        <p:nvPicPr>
          <p:cNvPr id="7" name="Picture 2" descr="https://archnet.org/mediadownloader/LibraryImagesBig/image/149613/0/IMG13118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645909" cy="3143248"/>
          </a:xfrm>
          <a:prstGeom prst="rect">
            <a:avLst/>
          </a:prstGeom>
          <a:noFill/>
        </p:spPr>
      </p:pic>
      <p:pic>
        <p:nvPicPr>
          <p:cNvPr id="53256" name="Picture 8" descr="https://archnet.org/mediadownloader/LibraryImagesBig/image/149617/0/IMG1312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2462" y="500042"/>
            <a:ext cx="4394172" cy="3000396"/>
          </a:xfrm>
          <a:prstGeom prst="rect">
            <a:avLst/>
          </a:prstGeom>
          <a:noFill/>
        </p:spPr>
      </p:pic>
      <p:pic>
        <p:nvPicPr>
          <p:cNvPr id="53252" name="Picture 4" descr="https://archnet.org/mediadownloader/LibraryImagesBig/image/149615/0/IMG1312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57356" y="2933699"/>
            <a:ext cx="6096000" cy="3924301"/>
          </a:xfrm>
          <a:prstGeom prst="rect">
            <a:avLst/>
          </a:prstGeom>
          <a:noFill/>
        </p:spPr>
      </p:pic>
      <p:pic>
        <p:nvPicPr>
          <p:cNvPr id="53258" name="Picture 10" descr="https://archnet.org/mediadownloader/LibraryImagesBig/image/77302/0/ICW067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6578" y="3616501"/>
            <a:ext cx="4286280" cy="3241499"/>
          </a:xfrm>
          <a:prstGeom prst="rect">
            <a:avLst/>
          </a:prstGeom>
          <a:noFill/>
        </p:spPr>
      </p:pic>
      <p:pic>
        <p:nvPicPr>
          <p:cNvPr id="53250" name="Picture 2" descr="https://archnet.org/mediadownloader/LibraryImagesBig/image/149618/0/IMG1312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279014" y="3643314"/>
            <a:ext cx="4708006" cy="3214686"/>
          </a:xfrm>
          <a:prstGeom prst="rect">
            <a:avLst/>
          </a:prstGeom>
          <a:noFill/>
        </p:spPr>
      </p:pic>
      <p:sp>
        <p:nvSpPr>
          <p:cNvPr id="10" name="ZoneTexte 9"/>
          <p:cNvSpPr txBox="1"/>
          <p:nvPr/>
        </p:nvSpPr>
        <p:spPr>
          <a:xfrm>
            <a:off x="0" y="2714620"/>
            <a:ext cx="3857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Dar </a:t>
            </a:r>
            <a:r>
              <a:rPr lang="fr-FR" dirty="0" err="1" smtClean="0"/>
              <a:t>at</a:t>
            </a:r>
            <a:r>
              <a:rPr lang="fr-FR" dirty="0" smtClean="0"/>
              <a:t>-</a:t>
            </a:r>
            <a:r>
              <a:rPr lang="fr-FR" dirty="0" err="1" smtClean="0"/>
              <a:t>Tilawa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1571604" y="2714620"/>
            <a:ext cx="4214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Khânqâ</a:t>
            </a:r>
            <a:r>
              <a:rPr lang="fr-FR" dirty="0" smtClean="0"/>
              <a:t>-mosquée et </a:t>
            </a:r>
            <a:r>
              <a:rPr lang="fr-FR" dirty="0" err="1" smtClean="0"/>
              <a:t>Gumbaz</a:t>
            </a:r>
            <a:r>
              <a:rPr lang="fr-FR" dirty="0" smtClean="0"/>
              <a:t>-i-</a:t>
            </a:r>
            <a:r>
              <a:rPr lang="fr-FR" dirty="0" err="1" smtClean="0"/>
              <a:t>Seydan</a:t>
            </a:r>
            <a:r>
              <a:rPr lang="fr-FR" dirty="0" smtClean="0"/>
              <a:t> : v. 1430</a:t>
            </a:r>
            <a:endParaRPr lang="fr-FR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30" name="Picture 6" descr="https://archnet.org/mediadownloader/LibraryImagesBig/image/77415/0/IHU05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1"/>
            <a:ext cx="3071802" cy="4036866"/>
          </a:xfrm>
          <a:prstGeom prst="rect">
            <a:avLst/>
          </a:prstGeom>
          <a:noFill/>
        </p:spPr>
      </p:pic>
      <p:pic>
        <p:nvPicPr>
          <p:cNvPr id="1032" name="Picture 8" descr="https://archnet.org/mediadownloader/LibraryImagesBig/image/223544/0/IMG4008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85776"/>
            <a:ext cx="6096000" cy="4248151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0" y="4286256"/>
            <a:ext cx="56435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Ishrat</a:t>
            </a:r>
            <a:r>
              <a:rPr lang="fr-FR" dirty="0" smtClean="0"/>
              <a:t> </a:t>
            </a:r>
            <a:r>
              <a:rPr lang="fr-FR" dirty="0" err="1" smtClean="0"/>
              <a:t>Khana</a:t>
            </a:r>
            <a:r>
              <a:rPr lang="fr-FR" dirty="0" smtClean="0"/>
              <a:t>, v. 1470, </a:t>
            </a:r>
            <a:r>
              <a:rPr lang="fr-FR" dirty="0" err="1" smtClean="0"/>
              <a:t>Pishtaq</a:t>
            </a:r>
            <a:r>
              <a:rPr lang="fr-FR" dirty="0" smtClean="0"/>
              <a:t> en saillie, chambre funéraire principale surmontée d’une coupole sur arches transversale et trompes nervurées, première apparition sans doute, ce qui </a:t>
            </a:r>
            <a:r>
              <a:rPr lang="fr-FR" dirty="0" err="1" smtClean="0"/>
              <a:t>eprmet</a:t>
            </a:r>
            <a:r>
              <a:rPr lang="fr-FR" dirty="0" smtClean="0"/>
              <a:t> une large coupole peu élevée, et une coupole externe, aujourd’hui disparue, à l’ouest, la mosquée chapelle, à l’est, les chambres des rites funéraires (</a:t>
            </a:r>
            <a:r>
              <a:rPr lang="fr-FR" dirty="0" err="1" smtClean="0"/>
              <a:t>qari</a:t>
            </a:r>
            <a:r>
              <a:rPr lang="fr-FR" dirty="0" smtClean="0"/>
              <a:t> </a:t>
            </a:r>
            <a:r>
              <a:rPr lang="fr-FR" dirty="0" err="1" smtClean="0"/>
              <a:t>khana</a:t>
            </a:r>
            <a:r>
              <a:rPr lang="fr-FR" dirty="0" smtClean="0"/>
              <a:t> et </a:t>
            </a:r>
            <a:r>
              <a:rPr lang="fr-FR" dirty="0" err="1" smtClean="0"/>
              <a:t>chilla</a:t>
            </a:r>
            <a:r>
              <a:rPr lang="fr-FR" dirty="0" smtClean="0"/>
              <a:t> </a:t>
            </a:r>
            <a:r>
              <a:rPr lang="fr-FR" dirty="0" err="1" smtClean="0"/>
              <a:t>khana</a:t>
            </a:r>
            <a:r>
              <a:rPr lang="fr-FR" dirty="0" smtClean="0"/>
              <a:t>) au dessous, une crypte, </a:t>
            </a:r>
            <a:endParaRPr lang="fr-FR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000164" y="285728"/>
            <a:ext cx="6286544" cy="1060472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Aq</a:t>
            </a:r>
            <a:r>
              <a:rPr lang="fr-FR" dirty="0" smtClean="0"/>
              <a:t> </a:t>
            </a:r>
            <a:r>
              <a:rPr lang="fr-FR" dirty="0" err="1" smtClean="0"/>
              <a:t>Saray</a:t>
            </a:r>
            <a:r>
              <a:rPr lang="fr-FR" dirty="0" smtClean="0"/>
              <a:t> </a:t>
            </a:r>
            <a:r>
              <a:rPr lang="fr-FR" dirty="0" smtClean="0"/>
              <a:t>: </a:t>
            </a:r>
            <a:r>
              <a:rPr lang="fr-FR" dirty="0" err="1" smtClean="0"/>
              <a:t>muqarnas</a:t>
            </a:r>
            <a:r>
              <a:rPr lang="fr-FR" dirty="0" smtClean="0"/>
              <a:t> et trompes nervurées</a:t>
            </a:r>
            <a:endParaRPr lang="fr-FR" dirty="0"/>
          </a:p>
        </p:txBody>
      </p:sp>
      <p:pic>
        <p:nvPicPr>
          <p:cNvPr id="4" name="Picture 10" descr="https://archnet.org/mediadownloader/LibraryImagesBig/image/30289/0/ICW02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979386"/>
            <a:ext cx="5214942" cy="3878613"/>
          </a:xfrm>
          <a:prstGeom prst="rect">
            <a:avLst/>
          </a:prstGeom>
          <a:noFill/>
        </p:spPr>
      </p:pic>
      <p:pic>
        <p:nvPicPr>
          <p:cNvPr id="56322" name="Picture 2" descr="https://archnet.org/mediadownloader/LibraryImagesBig/image/30291/0/ICW02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52328" y="3571876"/>
            <a:ext cx="4091672" cy="3286124"/>
          </a:xfrm>
          <a:prstGeom prst="rect">
            <a:avLst/>
          </a:prstGeom>
          <a:noFill/>
        </p:spPr>
      </p:pic>
      <p:pic>
        <p:nvPicPr>
          <p:cNvPr id="56324" name="Picture 4" descr="https://archnet.org/mediadownloader/LibraryImagesBig/image/30295/0/ICW024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88164" y="0"/>
            <a:ext cx="4655836" cy="3571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20553" y="571480"/>
            <a:ext cx="4980454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5072066" y="214290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Warkhuman</a:t>
            </a:r>
            <a:endParaRPr lang="fr-FR" dirty="0"/>
          </a:p>
        </p:txBody>
      </p:sp>
      <p:pic>
        <p:nvPicPr>
          <p:cNvPr id="45060" name="Picture 4" descr="image by M.Mode (1988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71612"/>
            <a:ext cx="2823213" cy="5143506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3000364" y="4643446"/>
            <a:ext cx="200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Les 9 « familles » sogdiennes</a:t>
            </a:r>
            <a:endParaRPr lang="fr-FR" dirty="0"/>
          </a:p>
        </p:txBody>
      </p:sp>
      <p:pic>
        <p:nvPicPr>
          <p:cNvPr id="45062" name="Picture 6" descr="image by S. Stark (2000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5" y="3878314"/>
            <a:ext cx="2428892" cy="3271235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7500958" y="4488428"/>
            <a:ext cx="18573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On-</a:t>
            </a:r>
            <a:r>
              <a:rPr lang="fr-FR" dirty="0" err="1" smtClean="0"/>
              <a:t>Oghur</a:t>
            </a:r>
            <a:r>
              <a:rPr lang="fr-FR" dirty="0" smtClean="0"/>
              <a:t> plus celle de </a:t>
            </a:r>
            <a:r>
              <a:rPr lang="fr-FR" dirty="0" err="1" smtClean="0"/>
              <a:t>Yabghu</a:t>
            </a:r>
            <a:r>
              <a:rPr lang="fr-FR" dirty="0" smtClean="0"/>
              <a:t> </a:t>
            </a:r>
            <a:r>
              <a:rPr lang="fr-FR" dirty="0" err="1" smtClean="0"/>
              <a:t>Khaqan</a:t>
            </a:r>
            <a:endParaRPr lang="fr-FR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" y="1023938"/>
            <a:ext cx="7429500" cy="481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3" y="576263"/>
            <a:ext cx="837247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Connecteur droit avec flèche 5"/>
          <p:cNvCxnSpPr/>
          <p:nvPr/>
        </p:nvCxnSpPr>
        <p:spPr>
          <a:xfrm rot="10800000" flipV="1">
            <a:off x="4429124" y="428604"/>
            <a:ext cx="1285884" cy="8572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5929322" y="285728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Princesse chinoise ?</a:t>
            </a:r>
            <a:endParaRPr lang="fr-FR" dirty="0"/>
          </a:p>
        </p:txBody>
      </p:sp>
      <p:cxnSp>
        <p:nvCxnSpPr>
          <p:cNvPr id="9" name="Connecteur droit 8"/>
          <p:cNvCxnSpPr/>
          <p:nvPr/>
        </p:nvCxnSpPr>
        <p:spPr>
          <a:xfrm rot="5400000" flipH="1" flipV="1">
            <a:off x="2285984" y="5357826"/>
            <a:ext cx="1857388" cy="1428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1000100" y="6429396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Poissons formant svastika</a:t>
            </a:r>
            <a:endParaRPr lang="fr-FR" dirty="0"/>
          </a:p>
        </p:txBody>
      </p:sp>
      <p:cxnSp>
        <p:nvCxnSpPr>
          <p:cNvPr id="12" name="Connecteur droit avec flèche 11"/>
          <p:cNvCxnSpPr/>
          <p:nvPr/>
        </p:nvCxnSpPr>
        <p:spPr>
          <a:xfrm rot="10800000" flipV="1">
            <a:off x="6786578" y="4429132"/>
            <a:ext cx="2071702" cy="3571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8786842" y="4286256"/>
            <a:ext cx="16430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Oiseau tenant un serpent dans son bec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5286380" y="3429000"/>
            <a:ext cx="3143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Démon marin à queue de poisson et ailes de cygne des jambes d’enfant dans la gueule</a:t>
            </a:r>
            <a:endParaRPr lang="fr-FR" dirty="0"/>
          </a:p>
        </p:txBody>
      </p:sp>
      <p:cxnSp>
        <p:nvCxnSpPr>
          <p:cNvPr id="16" name="Connecteur droit avec flèche 15"/>
          <p:cNvCxnSpPr/>
          <p:nvPr/>
        </p:nvCxnSpPr>
        <p:spPr>
          <a:xfrm rot="10800000" flipV="1">
            <a:off x="5000628" y="3857628"/>
            <a:ext cx="357190" cy="714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8130" name="Picture 2" descr="image by S. Stark (2000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7222" y="571480"/>
            <a:ext cx="5676532" cy="3705227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357158" y="142852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Chasse de </a:t>
            </a:r>
            <a:r>
              <a:rPr lang="fr-FR" dirty="0" err="1" smtClean="0"/>
              <a:t>Taizong</a:t>
            </a:r>
            <a:r>
              <a:rPr lang="fr-FR" dirty="0" smtClean="0"/>
              <a:t> au léopard</a:t>
            </a:r>
            <a:endParaRPr lang="fr-FR" dirty="0"/>
          </a:p>
        </p:txBody>
      </p:sp>
      <p:pic>
        <p:nvPicPr>
          <p:cNvPr id="48132" name="Picture 4" descr="image by S. Stark (2000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318284"/>
            <a:ext cx="4786314" cy="5539716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3143240" y="5429264"/>
            <a:ext cx="1785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Ambassadeurs chinois, sur l’un d’eux : « un tibétain » (sic?)</a:t>
            </a:r>
            <a:endParaRPr lang="fr-FR" dirty="0"/>
          </a:p>
        </p:txBody>
      </p:sp>
      <p:pic>
        <p:nvPicPr>
          <p:cNvPr id="48134" name="Picture 6" descr="image by M. Mode (1988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000296" y="4071942"/>
            <a:ext cx="4762500" cy="3267075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2857488" y="4429132"/>
            <a:ext cx="16430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Turk</a:t>
            </a:r>
            <a:r>
              <a:rPr lang="fr-FR" dirty="0" smtClean="0"/>
              <a:t>-</a:t>
            </a:r>
            <a:r>
              <a:rPr lang="fr-FR" dirty="0" err="1" smtClean="0"/>
              <a:t>Uyghur</a:t>
            </a:r>
            <a:r>
              <a:rPr lang="fr-FR" dirty="0" smtClean="0"/>
              <a:t> aux tresses multiples</a:t>
            </a:r>
            <a:endParaRPr lang="fr-FR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image by S. Stark (2000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5238750" cy="3133726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5357818" y="285728"/>
            <a:ext cx="3000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Discussion, procès ou enseignement d’un sage à deux élèves sur un disque d’argent</a:t>
            </a:r>
            <a:endParaRPr lang="fr-FR" dirty="0"/>
          </a:p>
        </p:txBody>
      </p:sp>
      <p:pic>
        <p:nvPicPr>
          <p:cNvPr id="49156" name="Picture 4" descr="image by M. Mode (1988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1782161"/>
            <a:ext cx="3214678" cy="4632919"/>
          </a:xfrm>
          <a:prstGeom prst="rect">
            <a:avLst/>
          </a:prstGeom>
          <a:noFill/>
        </p:spPr>
      </p:pic>
      <p:pic>
        <p:nvPicPr>
          <p:cNvPr id="7" name="Picture 8" descr="http://farm3.staticflickr.com/2245/2994820594_b35ee4d299_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500438"/>
            <a:ext cx="3857612" cy="2571743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4214810" y="4500570"/>
            <a:ext cx="22145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Éléphant avec la </a:t>
            </a:r>
            <a:r>
              <a:rPr lang="fr-FR" dirty="0" err="1" smtClean="0"/>
              <a:t>Khatun</a:t>
            </a:r>
            <a:r>
              <a:rPr lang="fr-FR" dirty="0" smtClean="0"/>
              <a:t> et derrière les trois épouses secondaires, dont celle en rouge inscrite : </a:t>
            </a:r>
            <a:r>
              <a:rPr lang="fr-FR" dirty="0" smtClean="0"/>
              <a:t>« noble dame »</a:t>
            </a:r>
            <a:endParaRPr lang="fr-FR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2210</Words>
  <Application>Microsoft Office PowerPoint</Application>
  <PresentationFormat>Affichage à l'écran (4:3)</PresentationFormat>
  <Paragraphs>157</Paragraphs>
  <Slides>42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43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Samani, v.900</vt:lpstr>
      <vt:lpstr>Arab ata 980, TIM</vt:lpstr>
      <vt:lpstr>Alambendara Muntasira, 1005</vt:lpstr>
      <vt:lpstr>Diapositive 13</vt:lpstr>
      <vt:lpstr>Diggaron, Xiè cette mosquée à plan centré, constituée de 8 coupoles balkhi encadrant la coupole centrale sur tambour circulaire, elle reprend le plan des églises byzantines contemporaines</vt:lpstr>
      <vt:lpstr>Ribat-i-Malik, v. 1080</vt:lpstr>
      <vt:lpstr>Serakhs, 1098</vt:lpstr>
      <vt:lpstr>Abu Said, XIè? (sans la restauration de coupole)</vt:lpstr>
      <vt:lpstr>Minor-i-Kalon, 1127</vt:lpstr>
      <vt:lpstr>Minaret Uzgen, v. 1150?</vt:lpstr>
      <vt:lpstr>Magok-i-attari, v.1150</vt:lpstr>
      <vt:lpstr>Mausolée Karakhanide, Uzgen, 1050?-1150-1180</vt:lpstr>
      <vt:lpstr>Fakhr ed-din razi, urgench, v.1180?</vt:lpstr>
      <vt:lpstr>Nashron mazar</vt:lpstr>
      <vt:lpstr>Sultan Sanjar, v. 1150?</vt:lpstr>
      <vt:lpstr>Chashma Ayub, wabkent, 1208</vt:lpstr>
      <vt:lpstr>Gumbaz Manas (Taraz), v.1250 ??</vt:lpstr>
      <vt:lpstr>Muhammad Bosharo, Penjikent</vt:lpstr>
      <vt:lpstr>Sayf ad-din Bukharzi, épitaphe, v. 1265</vt:lpstr>
      <vt:lpstr>Bayan Quli Khan, v.1360</vt:lpstr>
      <vt:lpstr>Khoja Ahmad</vt:lpstr>
      <vt:lpstr>Anonyme de 1361, Shadi Mulk Aqa, v. 1375, Ustad Alim Nasafi, 1385, Amir Zade, 1385</vt:lpstr>
      <vt:lpstr>Diapositive 32</vt:lpstr>
      <vt:lpstr>Diapositive 33</vt:lpstr>
      <vt:lpstr>Diapositive 34</vt:lpstr>
      <vt:lpstr>Diapositive 35</vt:lpstr>
      <vt:lpstr>Amir Burunduq</vt:lpstr>
      <vt:lpstr>Shirin Biqa Aqa, 1385 et Tuman Aqa, 1405</vt:lpstr>
      <vt:lpstr>Diapositive 38</vt:lpstr>
      <vt:lpstr>Diapositive 39</vt:lpstr>
      <vt:lpstr>Diapositive 40</vt:lpstr>
      <vt:lpstr>Diapositive 41</vt:lpstr>
      <vt:lpstr>Aq Saray : muqarnas et trompes nervurées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Bureau</dc:creator>
  <cp:lastModifiedBy>Bureau</cp:lastModifiedBy>
  <cp:revision>1532</cp:revision>
  <dcterms:created xsi:type="dcterms:W3CDTF">2012-06-06T01:17:40Z</dcterms:created>
  <dcterms:modified xsi:type="dcterms:W3CDTF">2012-06-20T19:35:10Z</dcterms:modified>
</cp:coreProperties>
</file>